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20"/>
  </p:notesMasterIdLst>
  <p:handoutMasterIdLst>
    <p:handoutMasterId r:id="rId21"/>
  </p:handoutMasterIdLst>
  <p:sldIdLst>
    <p:sldId id="418" r:id="rId3"/>
    <p:sldId id="458" r:id="rId4"/>
    <p:sldId id="456" r:id="rId5"/>
    <p:sldId id="457" r:id="rId6"/>
    <p:sldId id="446" r:id="rId7"/>
    <p:sldId id="459" r:id="rId8"/>
    <p:sldId id="405" r:id="rId9"/>
    <p:sldId id="435" r:id="rId10"/>
    <p:sldId id="460" r:id="rId11"/>
    <p:sldId id="461" r:id="rId12"/>
    <p:sldId id="462" r:id="rId13"/>
    <p:sldId id="454" r:id="rId14"/>
    <p:sldId id="455" r:id="rId15"/>
    <p:sldId id="451" r:id="rId16"/>
    <p:sldId id="450" r:id="rId17"/>
    <p:sldId id="410" r:id="rId18"/>
    <p:sldId id="258" r:id="rId19"/>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40404"/>
    <a:srgbClr val="070605"/>
    <a:srgbClr val="C0AEA1"/>
    <a:srgbClr val="4C423C"/>
    <a:srgbClr val="665A5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21" autoAdjust="0"/>
    <p:restoredTop sz="91181" autoAdjust="0"/>
  </p:normalViewPr>
  <p:slideViewPr>
    <p:cSldViewPr>
      <p:cViewPr varScale="1">
        <p:scale>
          <a:sx n="76" d="100"/>
          <a:sy n="76" d="100"/>
        </p:scale>
        <p:origin x="-1620" y="-90"/>
      </p:cViewPr>
      <p:guideLst>
        <p:guide orient="horz" pos="2160"/>
        <p:guide pos="2880"/>
      </p:guideLst>
    </p:cSldViewPr>
  </p:slideViewPr>
  <p:outlineViewPr>
    <p:cViewPr>
      <p:scale>
        <a:sx n="33" d="100"/>
        <a:sy n="33" d="100"/>
      </p:scale>
      <p:origin x="0" y="13002"/>
    </p:cViewPr>
  </p:outlineViewPr>
  <p:notesTextViewPr>
    <p:cViewPr>
      <p:scale>
        <a:sx n="100" d="100"/>
        <a:sy n="100" d="100"/>
      </p:scale>
      <p:origin x="0" y="0"/>
    </p:cViewPr>
  </p:notesTextViewPr>
  <p:sorterViewPr>
    <p:cViewPr>
      <p:scale>
        <a:sx n="44" d="100"/>
        <a:sy n="44"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F6323-AE2E-4C70-A13C-23003E467FF5}" type="doc">
      <dgm:prSet loTypeId="urn:microsoft.com/office/officeart/2005/8/layout/process1" loCatId="process" qsTypeId="urn:microsoft.com/office/officeart/2005/8/quickstyle/simple1" qsCatId="simple" csTypeId="urn:microsoft.com/office/officeart/2005/8/colors/accent1_2" csCatId="accent1" phldr="1"/>
      <dgm:spPr/>
    </dgm:pt>
    <dgm:pt modelId="{4BEB573D-AAF8-45ED-BC65-ECD1A2DCA449}">
      <dgm:prSet phldrT="[Text]" custT="1"/>
      <dgm:spPr/>
      <dgm:t>
        <a:bodyPr/>
        <a:lstStyle/>
        <a:p>
          <a:r>
            <a:rPr lang="en-US" sz="2000" b="1" dirty="0" smtClean="0">
              <a:latin typeface="+mj-lt"/>
            </a:rPr>
            <a:t>Applicant researches topic and writes narrative</a:t>
          </a:r>
          <a:endParaRPr lang="en-US" sz="2000" b="1" dirty="0">
            <a:latin typeface="+mj-lt"/>
          </a:endParaRPr>
        </a:p>
      </dgm:t>
    </dgm:pt>
    <dgm:pt modelId="{E1DD66E9-551B-4FFA-B43D-2209A4033668}" type="parTrans" cxnId="{080C5582-24CF-44C3-B54A-D2EBE1367F5D}">
      <dgm:prSet/>
      <dgm:spPr/>
      <dgm:t>
        <a:bodyPr/>
        <a:lstStyle/>
        <a:p>
          <a:endParaRPr lang="en-US" sz="2000" b="1">
            <a:latin typeface="+mj-lt"/>
          </a:endParaRPr>
        </a:p>
      </dgm:t>
    </dgm:pt>
    <dgm:pt modelId="{5EB66F17-A624-49C5-AAED-65454DE08B8F}" type="sibTrans" cxnId="{080C5582-24CF-44C3-B54A-D2EBE1367F5D}">
      <dgm:prSet custT="1"/>
      <dgm:spPr/>
      <dgm:t>
        <a:bodyPr/>
        <a:lstStyle/>
        <a:p>
          <a:endParaRPr lang="en-US" sz="2000" b="1">
            <a:latin typeface="+mj-lt"/>
          </a:endParaRPr>
        </a:p>
      </dgm:t>
    </dgm:pt>
    <dgm:pt modelId="{318C699D-27C2-4DE4-96D4-270D4FEC098E}">
      <dgm:prSet phldrT="[Text]" custT="1"/>
      <dgm:spPr/>
      <dgm:t>
        <a:bodyPr/>
        <a:lstStyle/>
        <a:p>
          <a:r>
            <a:rPr lang="en-US" sz="2000" b="1" dirty="0" smtClean="0">
              <a:latin typeface="+mj-lt"/>
            </a:rPr>
            <a:t>Applicant contacts </a:t>
          </a:r>
          <a:r>
            <a:rPr lang="en-US" sz="2000" b="1" dirty="0" err="1" smtClean="0">
              <a:latin typeface="+mj-lt"/>
            </a:rPr>
            <a:t>CHC</a:t>
          </a:r>
          <a:endParaRPr lang="en-US" sz="2000" b="1" dirty="0">
            <a:latin typeface="+mj-lt"/>
          </a:endParaRPr>
        </a:p>
      </dgm:t>
    </dgm:pt>
    <dgm:pt modelId="{9DE52CF8-D5C3-4A68-AA24-5DE96764E27C}" type="parTrans" cxnId="{F1805628-BB2D-4CA3-B186-A3DAFCEB4BCD}">
      <dgm:prSet/>
      <dgm:spPr/>
      <dgm:t>
        <a:bodyPr/>
        <a:lstStyle/>
        <a:p>
          <a:endParaRPr lang="en-US" sz="2000" b="1">
            <a:latin typeface="+mj-lt"/>
          </a:endParaRPr>
        </a:p>
      </dgm:t>
    </dgm:pt>
    <dgm:pt modelId="{EBA8EAF2-A83B-4878-B400-F24470AA5A30}" type="sibTrans" cxnId="{F1805628-BB2D-4CA3-B186-A3DAFCEB4BCD}">
      <dgm:prSet custT="1"/>
      <dgm:spPr/>
      <dgm:t>
        <a:bodyPr/>
        <a:lstStyle/>
        <a:p>
          <a:endParaRPr lang="en-US" sz="2000" b="1">
            <a:latin typeface="+mj-lt"/>
          </a:endParaRPr>
        </a:p>
      </dgm:t>
    </dgm:pt>
    <dgm:pt modelId="{9FAC5071-F9A8-41A7-8236-1525ED885E62}">
      <dgm:prSet phldrT="[Text]" custT="1"/>
      <dgm:spPr/>
      <dgm:t>
        <a:bodyPr/>
        <a:lstStyle/>
        <a:p>
          <a:r>
            <a:rPr lang="en-US" sz="2000" b="1" dirty="0" err="1" smtClean="0">
              <a:latin typeface="+mj-lt"/>
            </a:rPr>
            <a:t>CHC</a:t>
          </a:r>
          <a:r>
            <a:rPr lang="en-US" sz="2000" b="1" dirty="0" smtClean="0">
              <a:latin typeface="+mj-lt"/>
            </a:rPr>
            <a:t> forwards application to THC</a:t>
          </a:r>
          <a:endParaRPr lang="en-US" sz="2000" b="1" dirty="0">
            <a:latin typeface="+mj-lt"/>
          </a:endParaRPr>
        </a:p>
      </dgm:t>
    </dgm:pt>
    <dgm:pt modelId="{DD328A00-E333-4EDC-A29C-204DD4D3BD08}" type="parTrans" cxnId="{78EC3992-3705-418A-AA6B-FBDC5D4E5BB6}">
      <dgm:prSet/>
      <dgm:spPr/>
      <dgm:t>
        <a:bodyPr/>
        <a:lstStyle/>
        <a:p>
          <a:endParaRPr lang="en-US" sz="2000" b="1">
            <a:latin typeface="+mj-lt"/>
          </a:endParaRPr>
        </a:p>
      </dgm:t>
    </dgm:pt>
    <dgm:pt modelId="{2BA33934-8175-401E-85E5-CC5D78B8D002}" type="sibTrans" cxnId="{78EC3992-3705-418A-AA6B-FBDC5D4E5BB6}">
      <dgm:prSet/>
      <dgm:spPr/>
      <dgm:t>
        <a:bodyPr/>
        <a:lstStyle/>
        <a:p>
          <a:endParaRPr lang="en-US" sz="2000" b="1">
            <a:latin typeface="+mj-lt"/>
          </a:endParaRPr>
        </a:p>
      </dgm:t>
    </dgm:pt>
    <dgm:pt modelId="{DF2289A3-D875-4438-B61F-22CCBE833B3E}" type="pres">
      <dgm:prSet presAssocID="{41AF6323-AE2E-4C70-A13C-23003E467FF5}" presName="Name0" presStyleCnt="0">
        <dgm:presLayoutVars>
          <dgm:dir/>
          <dgm:resizeHandles val="exact"/>
        </dgm:presLayoutVars>
      </dgm:prSet>
      <dgm:spPr/>
    </dgm:pt>
    <dgm:pt modelId="{341ABCBC-FD22-4BE6-A20F-3BA1FCC0814C}" type="pres">
      <dgm:prSet presAssocID="{4BEB573D-AAF8-45ED-BC65-ECD1A2DCA449}" presName="node" presStyleLbl="node1" presStyleIdx="0" presStyleCnt="3">
        <dgm:presLayoutVars>
          <dgm:bulletEnabled val="1"/>
        </dgm:presLayoutVars>
      </dgm:prSet>
      <dgm:spPr/>
      <dgm:t>
        <a:bodyPr/>
        <a:lstStyle/>
        <a:p>
          <a:endParaRPr lang="en-US"/>
        </a:p>
      </dgm:t>
    </dgm:pt>
    <dgm:pt modelId="{C4D48552-98E7-42EF-9191-C169B957AA73}" type="pres">
      <dgm:prSet presAssocID="{5EB66F17-A624-49C5-AAED-65454DE08B8F}" presName="sibTrans" presStyleLbl="sibTrans2D1" presStyleIdx="0" presStyleCnt="2"/>
      <dgm:spPr/>
      <dgm:t>
        <a:bodyPr/>
        <a:lstStyle/>
        <a:p>
          <a:endParaRPr lang="en-US"/>
        </a:p>
      </dgm:t>
    </dgm:pt>
    <dgm:pt modelId="{03902386-3692-4320-9E49-F9E4D0117E06}" type="pres">
      <dgm:prSet presAssocID="{5EB66F17-A624-49C5-AAED-65454DE08B8F}" presName="connectorText" presStyleLbl="sibTrans2D1" presStyleIdx="0" presStyleCnt="2"/>
      <dgm:spPr/>
      <dgm:t>
        <a:bodyPr/>
        <a:lstStyle/>
        <a:p>
          <a:endParaRPr lang="en-US"/>
        </a:p>
      </dgm:t>
    </dgm:pt>
    <dgm:pt modelId="{01369541-0512-4834-ADEC-FA47396AA71C}" type="pres">
      <dgm:prSet presAssocID="{318C699D-27C2-4DE4-96D4-270D4FEC098E}" presName="node" presStyleLbl="node1" presStyleIdx="1" presStyleCnt="3">
        <dgm:presLayoutVars>
          <dgm:bulletEnabled val="1"/>
        </dgm:presLayoutVars>
      </dgm:prSet>
      <dgm:spPr/>
      <dgm:t>
        <a:bodyPr/>
        <a:lstStyle/>
        <a:p>
          <a:endParaRPr lang="en-US"/>
        </a:p>
      </dgm:t>
    </dgm:pt>
    <dgm:pt modelId="{B3BB758A-1A21-4D68-BBED-CBD6A2511B01}" type="pres">
      <dgm:prSet presAssocID="{EBA8EAF2-A83B-4878-B400-F24470AA5A30}" presName="sibTrans" presStyleLbl="sibTrans2D1" presStyleIdx="1" presStyleCnt="2"/>
      <dgm:spPr/>
      <dgm:t>
        <a:bodyPr/>
        <a:lstStyle/>
        <a:p>
          <a:endParaRPr lang="en-US"/>
        </a:p>
      </dgm:t>
    </dgm:pt>
    <dgm:pt modelId="{CEEAE1AE-1A7C-4815-896A-829BE984DABC}" type="pres">
      <dgm:prSet presAssocID="{EBA8EAF2-A83B-4878-B400-F24470AA5A30}" presName="connectorText" presStyleLbl="sibTrans2D1" presStyleIdx="1" presStyleCnt="2"/>
      <dgm:spPr/>
      <dgm:t>
        <a:bodyPr/>
        <a:lstStyle/>
        <a:p>
          <a:endParaRPr lang="en-US"/>
        </a:p>
      </dgm:t>
    </dgm:pt>
    <dgm:pt modelId="{E6738032-94F4-4781-9D00-D2A18A4562DC}" type="pres">
      <dgm:prSet presAssocID="{9FAC5071-F9A8-41A7-8236-1525ED885E62}" presName="node" presStyleLbl="node1" presStyleIdx="2" presStyleCnt="3">
        <dgm:presLayoutVars>
          <dgm:bulletEnabled val="1"/>
        </dgm:presLayoutVars>
      </dgm:prSet>
      <dgm:spPr/>
      <dgm:t>
        <a:bodyPr/>
        <a:lstStyle/>
        <a:p>
          <a:endParaRPr lang="en-US"/>
        </a:p>
      </dgm:t>
    </dgm:pt>
  </dgm:ptLst>
  <dgm:cxnLst>
    <dgm:cxn modelId="{78EC3992-3705-418A-AA6B-FBDC5D4E5BB6}" srcId="{41AF6323-AE2E-4C70-A13C-23003E467FF5}" destId="{9FAC5071-F9A8-41A7-8236-1525ED885E62}" srcOrd="2" destOrd="0" parTransId="{DD328A00-E333-4EDC-A29C-204DD4D3BD08}" sibTransId="{2BA33934-8175-401E-85E5-CC5D78B8D002}"/>
    <dgm:cxn modelId="{60FF2653-B8AD-4A8F-8756-721778700B51}" type="presOf" srcId="{9FAC5071-F9A8-41A7-8236-1525ED885E62}" destId="{E6738032-94F4-4781-9D00-D2A18A4562DC}" srcOrd="0" destOrd="0" presId="urn:microsoft.com/office/officeart/2005/8/layout/process1"/>
    <dgm:cxn modelId="{47DAEC3E-2C5C-4647-955C-036A3DCCB9EA}" type="presOf" srcId="{4BEB573D-AAF8-45ED-BC65-ECD1A2DCA449}" destId="{341ABCBC-FD22-4BE6-A20F-3BA1FCC0814C}" srcOrd="0" destOrd="0" presId="urn:microsoft.com/office/officeart/2005/8/layout/process1"/>
    <dgm:cxn modelId="{7A3AA461-F536-4A25-AF00-9F4E4BD67C40}" type="presOf" srcId="{5EB66F17-A624-49C5-AAED-65454DE08B8F}" destId="{03902386-3692-4320-9E49-F9E4D0117E06}" srcOrd="1" destOrd="0" presId="urn:microsoft.com/office/officeart/2005/8/layout/process1"/>
    <dgm:cxn modelId="{7C55B7D0-432C-489A-9863-B4890C62D820}" type="presOf" srcId="{41AF6323-AE2E-4C70-A13C-23003E467FF5}" destId="{DF2289A3-D875-4438-B61F-22CCBE833B3E}" srcOrd="0" destOrd="0" presId="urn:microsoft.com/office/officeart/2005/8/layout/process1"/>
    <dgm:cxn modelId="{3DFC8EE6-819C-4D45-BE18-0AAF945E3CA4}" type="presOf" srcId="{EBA8EAF2-A83B-4878-B400-F24470AA5A30}" destId="{B3BB758A-1A21-4D68-BBED-CBD6A2511B01}" srcOrd="0" destOrd="0" presId="urn:microsoft.com/office/officeart/2005/8/layout/process1"/>
    <dgm:cxn modelId="{EE67BCDC-EF13-4F34-87B8-52298DCE15CC}" type="presOf" srcId="{EBA8EAF2-A83B-4878-B400-F24470AA5A30}" destId="{CEEAE1AE-1A7C-4815-896A-829BE984DABC}" srcOrd="1" destOrd="0" presId="urn:microsoft.com/office/officeart/2005/8/layout/process1"/>
    <dgm:cxn modelId="{6C9A6598-B7AF-4343-B8D5-C957C3775D3A}" type="presOf" srcId="{318C699D-27C2-4DE4-96D4-270D4FEC098E}" destId="{01369541-0512-4834-ADEC-FA47396AA71C}" srcOrd="0" destOrd="0" presId="urn:microsoft.com/office/officeart/2005/8/layout/process1"/>
    <dgm:cxn modelId="{080C5582-24CF-44C3-B54A-D2EBE1367F5D}" srcId="{41AF6323-AE2E-4C70-A13C-23003E467FF5}" destId="{4BEB573D-AAF8-45ED-BC65-ECD1A2DCA449}" srcOrd="0" destOrd="0" parTransId="{E1DD66E9-551B-4FFA-B43D-2209A4033668}" sibTransId="{5EB66F17-A624-49C5-AAED-65454DE08B8F}"/>
    <dgm:cxn modelId="{22AAC0F0-CCBA-453C-975D-01EE09C16F62}" type="presOf" srcId="{5EB66F17-A624-49C5-AAED-65454DE08B8F}" destId="{C4D48552-98E7-42EF-9191-C169B957AA73}" srcOrd="0" destOrd="0" presId="urn:microsoft.com/office/officeart/2005/8/layout/process1"/>
    <dgm:cxn modelId="{F1805628-BB2D-4CA3-B186-A3DAFCEB4BCD}" srcId="{41AF6323-AE2E-4C70-A13C-23003E467FF5}" destId="{318C699D-27C2-4DE4-96D4-270D4FEC098E}" srcOrd="1" destOrd="0" parTransId="{9DE52CF8-D5C3-4A68-AA24-5DE96764E27C}" sibTransId="{EBA8EAF2-A83B-4878-B400-F24470AA5A30}"/>
    <dgm:cxn modelId="{FB2FE019-7563-4A3A-AB3D-D90079154472}" type="presParOf" srcId="{DF2289A3-D875-4438-B61F-22CCBE833B3E}" destId="{341ABCBC-FD22-4BE6-A20F-3BA1FCC0814C}" srcOrd="0" destOrd="0" presId="urn:microsoft.com/office/officeart/2005/8/layout/process1"/>
    <dgm:cxn modelId="{3420CC61-DA43-48D4-8E10-588F714655C1}" type="presParOf" srcId="{DF2289A3-D875-4438-B61F-22CCBE833B3E}" destId="{C4D48552-98E7-42EF-9191-C169B957AA73}" srcOrd="1" destOrd="0" presId="urn:microsoft.com/office/officeart/2005/8/layout/process1"/>
    <dgm:cxn modelId="{587C8CBF-EEA5-4F77-9DDA-B177F1CF575C}" type="presParOf" srcId="{C4D48552-98E7-42EF-9191-C169B957AA73}" destId="{03902386-3692-4320-9E49-F9E4D0117E06}" srcOrd="0" destOrd="0" presId="urn:microsoft.com/office/officeart/2005/8/layout/process1"/>
    <dgm:cxn modelId="{EB6E5B35-54DF-4AA2-92C5-8AA8018E5EA5}" type="presParOf" srcId="{DF2289A3-D875-4438-B61F-22CCBE833B3E}" destId="{01369541-0512-4834-ADEC-FA47396AA71C}" srcOrd="2" destOrd="0" presId="urn:microsoft.com/office/officeart/2005/8/layout/process1"/>
    <dgm:cxn modelId="{3E9AFAE5-CD85-4855-8D59-972109F0CFE7}" type="presParOf" srcId="{DF2289A3-D875-4438-B61F-22CCBE833B3E}" destId="{B3BB758A-1A21-4D68-BBED-CBD6A2511B01}" srcOrd="3" destOrd="0" presId="urn:microsoft.com/office/officeart/2005/8/layout/process1"/>
    <dgm:cxn modelId="{06CF2AF3-7486-43C3-AA97-1D91B5D6BF04}" type="presParOf" srcId="{B3BB758A-1A21-4D68-BBED-CBD6A2511B01}" destId="{CEEAE1AE-1A7C-4815-896A-829BE984DABC}" srcOrd="0" destOrd="0" presId="urn:microsoft.com/office/officeart/2005/8/layout/process1"/>
    <dgm:cxn modelId="{14A4A9F2-6CAB-4F67-AEA0-83E2DDB89875}" type="presParOf" srcId="{DF2289A3-D875-4438-B61F-22CCBE833B3E}" destId="{E6738032-94F4-4781-9D00-D2A18A4562DC}"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0B5252-AF3D-4BC5-AE9C-6AE809246B25}" type="doc">
      <dgm:prSet loTypeId="urn:microsoft.com/office/officeart/2005/8/layout/process1" loCatId="process" qsTypeId="urn:microsoft.com/office/officeart/2005/8/quickstyle/simple1" qsCatId="simple" csTypeId="urn:microsoft.com/office/officeart/2005/8/colors/accent1_2" csCatId="accent1" phldr="1"/>
      <dgm:spPr/>
    </dgm:pt>
    <dgm:pt modelId="{9CF371EA-8B19-4D8C-8E13-793B0AE26857}">
      <dgm:prSet phldrT="[Text]" custT="1"/>
      <dgm:spPr/>
      <dgm:t>
        <a:bodyPr/>
        <a:lstStyle/>
        <a:p>
          <a:r>
            <a:rPr lang="en-US" sz="2000" b="1" dirty="0" smtClean="0">
              <a:latin typeface="+mj-lt"/>
            </a:rPr>
            <a:t>THC requests application fee</a:t>
          </a:r>
          <a:endParaRPr lang="en-US" sz="2000" b="1" dirty="0">
            <a:latin typeface="+mj-lt"/>
          </a:endParaRPr>
        </a:p>
      </dgm:t>
    </dgm:pt>
    <dgm:pt modelId="{A308F3A5-5CAF-426B-9324-385D26061CDB}" type="parTrans" cxnId="{B8CE5E42-A5BB-444D-BE23-8BBCF41DA85C}">
      <dgm:prSet/>
      <dgm:spPr/>
      <dgm:t>
        <a:bodyPr/>
        <a:lstStyle/>
        <a:p>
          <a:endParaRPr lang="en-US" sz="2000" b="1">
            <a:latin typeface="+mj-lt"/>
          </a:endParaRPr>
        </a:p>
      </dgm:t>
    </dgm:pt>
    <dgm:pt modelId="{710F5FB6-FA38-4FFD-BDBF-F7EC9040AC14}" type="sibTrans" cxnId="{B8CE5E42-A5BB-444D-BE23-8BBCF41DA85C}">
      <dgm:prSet custT="1"/>
      <dgm:spPr/>
      <dgm:t>
        <a:bodyPr/>
        <a:lstStyle/>
        <a:p>
          <a:endParaRPr lang="en-US" sz="2000" b="1">
            <a:latin typeface="+mj-lt"/>
          </a:endParaRPr>
        </a:p>
      </dgm:t>
    </dgm:pt>
    <dgm:pt modelId="{74C22EC2-CCD6-48ED-8C66-34589923D386}">
      <dgm:prSet phldrT="[Text]" custT="1"/>
      <dgm:spPr/>
      <dgm:t>
        <a:bodyPr/>
        <a:lstStyle/>
        <a:p>
          <a:r>
            <a:rPr lang="en-US" sz="2000" b="1" dirty="0" smtClean="0">
              <a:latin typeface="+mj-lt"/>
            </a:rPr>
            <a:t>THC reviews &amp; scores applications</a:t>
          </a:r>
          <a:endParaRPr lang="en-US" sz="2000" b="1" dirty="0">
            <a:latin typeface="+mj-lt"/>
          </a:endParaRPr>
        </a:p>
      </dgm:t>
    </dgm:pt>
    <dgm:pt modelId="{E04F2C82-81EF-4E9A-85F3-AD50B0E7FD3A}" type="parTrans" cxnId="{A56466A5-71F2-4FD0-B611-76E7683BEE03}">
      <dgm:prSet/>
      <dgm:spPr/>
      <dgm:t>
        <a:bodyPr/>
        <a:lstStyle/>
        <a:p>
          <a:endParaRPr lang="en-US" sz="2000" b="1">
            <a:latin typeface="+mj-lt"/>
          </a:endParaRPr>
        </a:p>
      </dgm:t>
    </dgm:pt>
    <dgm:pt modelId="{9A8866D4-B823-4612-BF19-0F5078ED3F0E}" type="sibTrans" cxnId="{A56466A5-71F2-4FD0-B611-76E7683BEE03}">
      <dgm:prSet custT="1"/>
      <dgm:spPr/>
      <dgm:t>
        <a:bodyPr/>
        <a:lstStyle/>
        <a:p>
          <a:endParaRPr lang="en-US" sz="2000" b="1">
            <a:latin typeface="+mj-lt"/>
          </a:endParaRPr>
        </a:p>
      </dgm:t>
    </dgm:pt>
    <dgm:pt modelId="{3786DE03-C1AA-405E-8E6C-D33046048FE8}">
      <dgm:prSet phldrT="[Text]" custT="1"/>
      <dgm:spPr/>
      <dgm:t>
        <a:bodyPr/>
        <a:lstStyle/>
        <a:p>
          <a:r>
            <a:rPr lang="en-US" sz="2000" b="1" dirty="0" smtClean="0">
              <a:latin typeface="+mj-lt"/>
            </a:rPr>
            <a:t>THC accepts public comments on applications</a:t>
          </a:r>
          <a:endParaRPr lang="en-US" sz="2000" b="1" dirty="0">
            <a:latin typeface="+mj-lt"/>
          </a:endParaRPr>
        </a:p>
      </dgm:t>
    </dgm:pt>
    <dgm:pt modelId="{B60B6701-32A4-4542-9AFB-CFEFBC14CE98}" type="parTrans" cxnId="{45CC1027-4085-4E69-9E39-021EF3F0D086}">
      <dgm:prSet/>
      <dgm:spPr/>
      <dgm:t>
        <a:bodyPr/>
        <a:lstStyle/>
        <a:p>
          <a:endParaRPr lang="en-US" sz="2000" b="1">
            <a:latin typeface="+mj-lt"/>
          </a:endParaRPr>
        </a:p>
      </dgm:t>
    </dgm:pt>
    <dgm:pt modelId="{35597A85-3779-4BC3-9403-A91DE829DE41}" type="sibTrans" cxnId="{45CC1027-4085-4E69-9E39-021EF3F0D086}">
      <dgm:prSet/>
      <dgm:spPr/>
      <dgm:t>
        <a:bodyPr/>
        <a:lstStyle/>
        <a:p>
          <a:endParaRPr lang="en-US" sz="2000" b="1">
            <a:latin typeface="+mj-lt"/>
          </a:endParaRPr>
        </a:p>
      </dgm:t>
    </dgm:pt>
    <dgm:pt modelId="{DAFD736B-3D0C-4F67-8CE0-666A247F1FFF}" type="pres">
      <dgm:prSet presAssocID="{560B5252-AF3D-4BC5-AE9C-6AE809246B25}" presName="Name0" presStyleCnt="0">
        <dgm:presLayoutVars>
          <dgm:dir/>
          <dgm:resizeHandles val="exact"/>
        </dgm:presLayoutVars>
      </dgm:prSet>
      <dgm:spPr/>
    </dgm:pt>
    <dgm:pt modelId="{352C4073-5BBB-40AD-B453-CDBC77C37F90}" type="pres">
      <dgm:prSet presAssocID="{9CF371EA-8B19-4D8C-8E13-793B0AE26857}" presName="node" presStyleLbl="node1" presStyleIdx="0" presStyleCnt="3">
        <dgm:presLayoutVars>
          <dgm:bulletEnabled val="1"/>
        </dgm:presLayoutVars>
      </dgm:prSet>
      <dgm:spPr/>
      <dgm:t>
        <a:bodyPr/>
        <a:lstStyle/>
        <a:p>
          <a:endParaRPr lang="en-US"/>
        </a:p>
      </dgm:t>
    </dgm:pt>
    <dgm:pt modelId="{8803D732-679C-43A7-AA45-E8AC0F14C24B}" type="pres">
      <dgm:prSet presAssocID="{710F5FB6-FA38-4FFD-BDBF-F7EC9040AC14}" presName="sibTrans" presStyleLbl="sibTrans2D1" presStyleIdx="0" presStyleCnt="2"/>
      <dgm:spPr/>
      <dgm:t>
        <a:bodyPr/>
        <a:lstStyle/>
        <a:p>
          <a:endParaRPr lang="en-US"/>
        </a:p>
      </dgm:t>
    </dgm:pt>
    <dgm:pt modelId="{0E9CF4A1-24D6-40C9-B052-E7E5A2946FC5}" type="pres">
      <dgm:prSet presAssocID="{710F5FB6-FA38-4FFD-BDBF-F7EC9040AC14}" presName="connectorText" presStyleLbl="sibTrans2D1" presStyleIdx="0" presStyleCnt="2"/>
      <dgm:spPr/>
      <dgm:t>
        <a:bodyPr/>
        <a:lstStyle/>
        <a:p>
          <a:endParaRPr lang="en-US"/>
        </a:p>
      </dgm:t>
    </dgm:pt>
    <dgm:pt modelId="{5A0263BE-851D-417C-B99B-CB8FB81C331C}" type="pres">
      <dgm:prSet presAssocID="{74C22EC2-CCD6-48ED-8C66-34589923D386}" presName="node" presStyleLbl="node1" presStyleIdx="1" presStyleCnt="3">
        <dgm:presLayoutVars>
          <dgm:bulletEnabled val="1"/>
        </dgm:presLayoutVars>
      </dgm:prSet>
      <dgm:spPr/>
      <dgm:t>
        <a:bodyPr/>
        <a:lstStyle/>
        <a:p>
          <a:endParaRPr lang="en-US"/>
        </a:p>
      </dgm:t>
    </dgm:pt>
    <dgm:pt modelId="{082F5288-3731-405D-BC39-80EBE55EE269}" type="pres">
      <dgm:prSet presAssocID="{9A8866D4-B823-4612-BF19-0F5078ED3F0E}" presName="sibTrans" presStyleLbl="sibTrans2D1" presStyleIdx="1" presStyleCnt="2"/>
      <dgm:spPr/>
      <dgm:t>
        <a:bodyPr/>
        <a:lstStyle/>
        <a:p>
          <a:endParaRPr lang="en-US"/>
        </a:p>
      </dgm:t>
    </dgm:pt>
    <dgm:pt modelId="{647D83C6-1B25-47DB-8608-2C5D63BE0EDB}" type="pres">
      <dgm:prSet presAssocID="{9A8866D4-B823-4612-BF19-0F5078ED3F0E}" presName="connectorText" presStyleLbl="sibTrans2D1" presStyleIdx="1" presStyleCnt="2"/>
      <dgm:spPr/>
      <dgm:t>
        <a:bodyPr/>
        <a:lstStyle/>
        <a:p>
          <a:endParaRPr lang="en-US"/>
        </a:p>
      </dgm:t>
    </dgm:pt>
    <dgm:pt modelId="{394459E5-B51A-4F4B-BA3B-56D810B31865}" type="pres">
      <dgm:prSet presAssocID="{3786DE03-C1AA-405E-8E6C-D33046048FE8}" presName="node" presStyleLbl="node1" presStyleIdx="2" presStyleCnt="3">
        <dgm:presLayoutVars>
          <dgm:bulletEnabled val="1"/>
        </dgm:presLayoutVars>
      </dgm:prSet>
      <dgm:spPr/>
      <dgm:t>
        <a:bodyPr/>
        <a:lstStyle/>
        <a:p>
          <a:endParaRPr lang="en-US"/>
        </a:p>
      </dgm:t>
    </dgm:pt>
  </dgm:ptLst>
  <dgm:cxnLst>
    <dgm:cxn modelId="{5293423D-7B1A-4D21-8D53-4DF93B6D9EFA}" type="presOf" srcId="{3786DE03-C1AA-405E-8E6C-D33046048FE8}" destId="{394459E5-B51A-4F4B-BA3B-56D810B31865}" srcOrd="0" destOrd="0" presId="urn:microsoft.com/office/officeart/2005/8/layout/process1"/>
    <dgm:cxn modelId="{3EE07ED5-3233-4996-AAAC-C535481F4B94}" type="presOf" srcId="{74C22EC2-CCD6-48ED-8C66-34589923D386}" destId="{5A0263BE-851D-417C-B99B-CB8FB81C331C}" srcOrd="0" destOrd="0" presId="urn:microsoft.com/office/officeart/2005/8/layout/process1"/>
    <dgm:cxn modelId="{8CEC9A09-2765-4DA5-ACDE-AD9502D2660A}" type="presOf" srcId="{9A8866D4-B823-4612-BF19-0F5078ED3F0E}" destId="{082F5288-3731-405D-BC39-80EBE55EE269}" srcOrd="0" destOrd="0" presId="urn:microsoft.com/office/officeart/2005/8/layout/process1"/>
    <dgm:cxn modelId="{A56466A5-71F2-4FD0-B611-76E7683BEE03}" srcId="{560B5252-AF3D-4BC5-AE9C-6AE809246B25}" destId="{74C22EC2-CCD6-48ED-8C66-34589923D386}" srcOrd="1" destOrd="0" parTransId="{E04F2C82-81EF-4E9A-85F3-AD50B0E7FD3A}" sibTransId="{9A8866D4-B823-4612-BF19-0F5078ED3F0E}"/>
    <dgm:cxn modelId="{FF96589C-A417-47CC-BD79-C36BA87F2202}" type="presOf" srcId="{9CF371EA-8B19-4D8C-8E13-793B0AE26857}" destId="{352C4073-5BBB-40AD-B453-CDBC77C37F90}" srcOrd="0" destOrd="0" presId="urn:microsoft.com/office/officeart/2005/8/layout/process1"/>
    <dgm:cxn modelId="{AEB1AD4E-594A-4B37-AF21-ADD98F9FA9DD}" type="presOf" srcId="{560B5252-AF3D-4BC5-AE9C-6AE809246B25}" destId="{DAFD736B-3D0C-4F67-8CE0-666A247F1FFF}" srcOrd="0" destOrd="0" presId="urn:microsoft.com/office/officeart/2005/8/layout/process1"/>
    <dgm:cxn modelId="{45CC1027-4085-4E69-9E39-021EF3F0D086}" srcId="{560B5252-AF3D-4BC5-AE9C-6AE809246B25}" destId="{3786DE03-C1AA-405E-8E6C-D33046048FE8}" srcOrd="2" destOrd="0" parTransId="{B60B6701-32A4-4542-9AFB-CFEFBC14CE98}" sibTransId="{35597A85-3779-4BC3-9403-A91DE829DE41}"/>
    <dgm:cxn modelId="{C212A816-7188-44EC-97D8-3A0F4F6E5FA0}" type="presOf" srcId="{9A8866D4-B823-4612-BF19-0F5078ED3F0E}" destId="{647D83C6-1B25-47DB-8608-2C5D63BE0EDB}" srcOrd="1" destOrd="0" presId="urn:microsoft.com/office/officeart/2005/8/layout/process1"/>
    <dgm:cxn modelId="{1B6B8655-0119-461C-8507-FECCAFF9B355}" type="presOf" srcId="{710F5FB6-FA38-4FFD-BDBF-F7EC9040AC14}" destId="{0E9CF4A1-24D6-40C9-B052-E7E5A2946FC5}" srcOrd="1" destOrd="0" presId="urn:microsoft.com/office/officeart/2005/8/layout/process1"/>
    <dgm:cxn modelId="{B8CE5E42-A5BB-444D-BE23-8BBCF41DA85C}" srcId="{560B5252-AF3D-4BC5-AE9C-6AE809246B25}" destId="{9CF371EA-8B19-4D8C-8E13-793B0AE26857}" srcOrd="0" destOrd="0" parTransId="{A308F3A5-5CAF-426B-9324-385D26061CDB}" sibTransId="{710F5FB6-FA38-4FFD-BDBF-F7EC9040AC14}"/>
    <dgm:cxn modelId="{45A273F3-09F9-4301-99EE-14E94E174344}" type="presOf" srcId="{710F5FB6-FA38-4FFD-BDBF-F7EC9040AC14}" destId="{8803D732-679C-43A7-AA45-E8AC0F14C24B}" srcOrd="0" destOrd="0" presId="urn:microsoft.com/office/officeart/2005/8/layout/process1"/>
    <dgm:cxn modelId="{5261B54D-8FE1-4E65-A2FC-FED58C08EFCA}" type="presParOf" srcId="{DAFD736B-3D0C-4F67-8CE0-666A247F1FFF}" destId="{352C4073-5BBB-40AD-B453-CDBC77C37F90}" srcOrd="0" destOrd="0" presId="urn:microsoft.com/office/officeart/2005/8/layout/process1"/>
    <dgm:cxn modelId="{EE427294-6E90-4028-9E2C-B7C916905FBE}" type="presParOf" srcId="{DAFD736B-3D0C-4F67-8CE0-666A247F1FFF}" destId="{8803D732-679C-43A7-AA45-E8AC0F14C24B}" srcOrd="1" destOrd="0" presId="urn:microsoft.com/office/officeart/2005/8/layout/process1"/>
    <dgm:cxn modelId="{0264A904-F835-4DB4-852F-D5EE29DAFF1C}" type="presParOf" srcId="{8803D732-679C-43A7-AA45-E8AC0F14C24B}" destId="{0E9CF4A1-24D6-40C9-B052-E7E5A2946FC5}" srcOrd="0" destOrd="0" presId="urn:microsoft.com/office/officeart/2005/8/layout/process1"/>
    <dgm:cxn modelId="{B713F1EA-EF27-4E31-AE68-8917803F1D85}" type="presParOf" srcId="{DAFD736B-3D0C-4F67-8CE0-666A247F1FFF}" destId="{5A0263BE-851D-417C-B99B-CB8FB81C331C}" srcOrd="2" destOrd="0" presId="urn:microsoft.com/office/officeart/2005/8/layout/process1"/>
    <dgm:cxn modelId="{A14392FF-050C-4D1F-9A49-0D4BB2FE50A7}" type="presParOf" srcId="{DAFD736B-3D0C-4F67-8CE0-666A247F1FFF}" destId="{082F5288-3731-405D-BC39-80EBE55EE269}" srcOrd="3" destOrd="0" presId="urn:microsoft.com/office/officeart/2005/8/layout/process1"/>
    <dgm:cxn modelId="{8BE2A5DE-E070-4B07-B24F-79FEC7BFA130}" type="presParOf" srcId="{082F5288-3731-405D-BC39-80EBE55EE269}" destId="{647D83C6-1B25-47DB-8608-2C5D63BE0EDB}" srcOrd="0" destOrd="0" presId="urn:microsoft.com/office/officeart/2005/8/layout/process1"/>
    <dgm:cxn modelId="{D338BB3A-21FB-432E-8F88-5C90C8AA0859}" type="presParOf" srcId="{DAFD736B-3D0C-4F67-8CE0-666A247F1FFF}" destId="{394459E5-B51A-4F4B-BA3B-56D810B31865}" srcOrd="4" destOrd="0" presId="urn:microsoft.com/office/officeart/2005/8/layout/process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B536BB-B6D0-4C2D-9A57-EC53679966C6}" type="doc">
      <dgm:prSet loTypeId="urn:microsoft.com/office/officeart/2005/8/layout/process1" loCatId="process" qsTypeId="urn:microsoft.com/office/officeart/2005/8/quickstyle/simple1" qsCatId="simple" csTypeId="urn:microsoft.com/office/officeart/2005/8/colors/accent1_2" csCatId="accent1" phldr="1"/>
      <dgm:spPr/>
    </dgm:pt>
    <dgm:pt modelId="{4D4C9F85-6DC8-48DB-AD7A-7C90D1796D72}">
      <dgm:prSet phldrT="[Text]" custT="1"/>
      <dgm:spPr/>
      <dgm:t>
        <a:bodyPr/>
        <a:lstStyle/>
        <a:p>
          <a:r>
            <a:rPr lang="en-US" sz="2000" b="1" dirty="0" smtClean="0">
              <a:latin typeface="+mj-lt"/>
            </a:rPr>
            <a:t>Applications are approved in January</a:t>
          </a:r>
          <a:endParaRPr lang="en-US" sz="2000" b="1" dirty="0">
            <a:latin typeface="+mj-lt"/>
          </a:endParaRPr>
        </a:p>
      </dgm:t>
    </dgm:pt>
    <dgm:pt modelId="{BCDD875B-FE21-4D88-A479-7CC365BF36FD}" type="parTrans" cxnId="{029E014C-61F5-4E98-8E91-BB7515BFEDA0}">
      <dgm:prSet/>
      <dgm:spPr/>
      <dgm:t>
        <a:bodyPr/>
        <a:lstStyle/>
        <a:p>
          <a:endParaRPr lang="en-US" sz="2000" b="1">
            <a:latin typeface="+mj-lt"/>
          </a:endParaRPr>
        </a:p>
      </dgm:t>
    </dgm:pt>
    <dgm:pt modelId="{68CC0A5C-094C-4D02-BCA3-2BBB0CEF15DC}" type="sibTrans" cxnId="{029E014C-61F5-4E98-8E91-BB7515BFEDA0}">
      <dgm:prSet custT="1"/>
      <dgm:spPr/>
      <dgm:t>
        <a:bodyPr/>
        <a:lstStyle/>
        <a:p>
          <a:endParaRPr lang="en-US" sz="2000" b="1">
            <a:latin typeface="+mj-lt"/>
          </a:endParaRPr>
        </a:p>
      </dgm:t>
    </dgm:pt>
    <dgm:pt modelId="{BF32EBA3-9863-48F5-B217-2CD62528DF55}">
      <dgm:prSet phldrT="[Text]" custT="1"/>
      <dgm:spPr/>
      <dgm:t>
        <a:bodyPr/>
        <a:lstStyle/>
        <a:p>
          <a:r>
            <a:rPr lang="en-US" sz="2000" b="1" dirty="0" smtClean="0">
              <a:latin typeface="+mj-lt"/>
            </a:rPr>
            <a:t>THC requests marker payment</a:t>
          </a:r>
          <a:endParaRPr lang="en-US" sz="2000" b="1" dirty="0">
            <a:latin typeface="+mj-lt"/>
          </a:endParaRPr>
        </a:p>
      </dgm:t>
    </dgm:pt>
    <dgm:pt modelId="{EA2DB890-4281-4390-8FC8-89012D2E4C66}" type="parTrans" cxnId="{3E9EAE19-D359-4CAA-802D-408198292B43}">
      <dgm:prSet/>
      <dgm:spPr/>
      <dgm:t>
        <a:bodyPr/>
        <a:lstStyle/>
        <a:p>
          <a:endParaRPr lang="en-US" sz="2000" b="1">
            <a:latin typeface="+mj-lt"/>
          </a:endParaRPr>
        </a:p>
      </dgm:t>
    </dgm:pt>
    <dgm:pt modelId="{61D88BD0-74D9-4428-8B0C-BA676E4C960A}" type="sibTrans" cxnId="{3E9EAE19-D359-4CAA-802D-408198292B43}">
      <dgm:prSet custT="1"/>
      <dgm:spPr/>
      <dgm:t>
        <a:bodyPr/>
        <a:lstStyle/>
        <a:p>
          <a:endParaRPr lang="en-US" sz="2000" b="1">
            <a:latin typeface="+mj-lt"/>
          </a:endParaRPr>
        </a:p>
      </dgm:t>
    </dgm:pt>
    <dgm:pt modelId="{9E9905A4-0E75-45D0-8E5A-C3A248D92371}">
      <dgm:prSet phldrT="[Text]" custT="1"/>
      <dgm:spPr/>
      <dgm:t>
        <a:bodyPr/>
        <a:lstStyle/>
        <a:p>
          <a:r>
            <a:rPr lang="en-US" sz="2000" b="1" dirty="0" smtClean="0">
              <a:latin typeface="+mj-lt"/>
            </a:rPr>
            <a:t>Applicant sends in payment</a:t>
          </a:r>
          <a:endParaRPr lang="en-US" sz="2000" b="1" dirty="0">
            <a:latin typeface="+mj-lt"/>
          </a:endParaRPr>
        </a:p>
      </dgm:t>
    </dgm:pt>
    <dgm:pt modelId="{DBDDD8EF-B41A-4C85-AC56-3C1FF7E111A8}" type="parTrans" cxnId="{EF1D574B-4435-4B72-A3B7-CB6CC5AE5218}">
      <dgm:prSet/>
      <dgm:spPr/>
      <dgm:t>
        <a:bodyPr/>
        <a:lstStyle/>
        <a:p>
          <a:endParaRPr lang="en-US" sz="2000" b="1">
            <a:latin typeface="+mj-lt"/>
          </a:endParaRPr>
        </a:p>
      </dgm:t>
    </dgm:pt>
    <dgm:pt modelId="{7A5FB213-D862-40E0-880C-CEB4075DF517}" type="sibTrans" cxnId="{EF1D574B-4435-4B72-A3B7-CB6CC5AE5218}">
      <dgm:prSet/>
      <dgm:spPr/>
      <dgm:t>
        <a:bodyPr/>
        <a:lstStyle/>
        <a:p>
          <a:endParaRPr lang="en-US" sz="2000" b="1">
            <a:latin typeface="+mj-lt"/>
          </a:endParaRPr>
        </a:p>
      </dgm:t>
    </dgm:pt>
    <dgm:pt modelId="{E513F47A-1465-4812-B194-8063DDE07DF4}" type="pres">
      <dgm:prSet presAssocID="{B4B536BB-B6D0-4C2D-9A57-EC53679966C6}" presName="Name0" presStyleCnt="0">
        <dgm:presLayoutVars>
          <dgm:dir/>
          <dgm:resizeHandles val="exact"/>
        </dgm:presLayoutVars>
      </dgm:prSet>
      <dgm:spPr/>
    </dgm:pt>
    <dgm:pt modelId="{A6453C19-BF6C-4B0C-8C82-A593D70D52BA}" type="pres">
      <dgm:prSet presAssocID="{4D4C9F85-6DC8-48DB-AD7A-7C90D1796D72}" presName="node" presStyleLbl="node1" presStyleIdx="0" presStyleCnt="3">
        <dgm:presLayoutVars>
          <dgm:bulletEnabled val="1"/>
        </dgm:presLayoutVars>
      </dgm:prSet>
      <dgm:spPr/>
      <dgm:t>
        <a:bodyPr/>
        <a:lstStyle/>
        <a:p>
          <a:endParaRPr lang="en-US"/>
        </a:p>
      </dgm:t>
    </dgm:pt>
    <dgm:pt modelId="{D776470D-D012-41C3-9D94-929544BFD555}" type="pres">
      <dgm:prSet presAssocID="{68CC0A5C-094C-4D02-BCA3-2BBB0CEF15DC}" presName="sibTrans" presStyleLbl="sibTrans2D1" presStyleIdx="0" presStyleCnt="2"/>
      <dgm:spPr/>
      <dgm:t>
        <a:bodyPr/>
        <a:lstStyle/>
        <a:p>
          <a:endParaRPr lang="en-US"/>
        </a:p>
      </dgm:t>
    </dgm:pt>
    <dgm:pt modelId="{276640FA-88FD-4C6F-849F-A170FEA918AF}" type="pres">
      <dgm:prSet presAssocID="{68CC0A5C-094C-4D02-BCA3-2BBB0CEF15DC}" presName="connectorText" presStyleLbl="sibTrans2D1" presStyleIdx="0" presStyleCnt="2"/>
      <dgm:spPr/>
      <dgm:t>
        <a:bodyPr/>
        <a:lstStyle/>
        <a:p>
          <a:endParaRPr lang="en-US"/>
        </a:p>
      </dgm:t>
    </dgm:pt>
    <dgm:pt modelId="{2DE38F0D-DFCE-45FD-91D8-B37AD4B3D958}" type="pres">
      <dgm:prSet presAssocID="{BF32EBA3-9863-48F5-B217-2CD62528DF55}" presName="node" presStyleLbl="node1" presStyleIdx="1" presStyleCnt="3">
        <dgm:presLayoutVars>
          <dgm:bulletEnabled val="1"/>
        </dgm:presLayoutVars>
      </dgm:prSet>
      <dgm:spPr/>
      <dgm:t>
        <a:bodyPr/>
        <a:lstStyle/>
        <a:p>
          <a:endParaRPr lang="en-US"/>
        </a:p>
      </dgm:t>
    </dgm:pt>
    <dgm:pt modelId="{86BF76A2-45EA-4C79-AB76-87A8B99F1E06}" type="pres">
      <dgm:prSet presAssocID="{61D88BD0-74D9-4428-8B0C-BA676E4C960A}" presName="sibTrans" presStyleLbl="sibTrans2D1" presStyleIdx="1" presStyleCnt="2"/>
      <dgm:spPr/>
      <dgm:t>
        <a:bodyPr/>
        <a:lstStyle/>
        <a:p>
          <a:endParaRPr lang="en-US"/>
        </a:p>
      </dgm:t>
    </dgm:pt>
    <dgm:pt modelId="{45BACA87-29E8-4627-98DF-0DA373F84931}" type="pres">
      <dgm:prSet presAssocID="{61D88BD0-74D9-4428-8B0C-BA676E4C960A}" presName="connectorText" presStyleLbl="sibTrans2D1" presStyleIdx="1" presStyleCnt="2"/>
      <dgm:spPr/>
      <dgm:t>
        <a:bodyPr/>
        <a:lstStyle/>
        <a:p>
          <a:endParaRPr lang="en-US"/>
        </a:p>
      </dgm:t>
    </dgm:pt>
    <dgm:pt modelId="{D09B03FF-3885-4445-8387-E8202167E44D}" type="pres">
      <dgm:prSet presAssocID="{9E9905A4-0E75-45D0-8E5A-C3A248D92371}" presName="node" presStyleLbl="node1" presStyleIdx="2" presStyleCnt="3">
        <dgm:presLayoutVars>
          <dgm:bulletEnabled val="1"/>
        </dgm:presLayoutVars>
      </dgm:prSet>
      <dgm:spPr/>
      <dgm:t>
        <a:bodyPr/>
        <a:lstStyle/>
        <a:p>
          <a:endParaRPr lang="en-US"/>
        </a:p>
      </dgm:t>
    </dgm:pt>
  </dgm:ptLst>
  <dgm:cxnLst>
    <dgm:cxn modelId="{EC959562-8AF7-4A8E-95B3-B4707621EF21}" type="presOf" srcId="{BF32EBA3-9863-48F5-B217-2CD62528DF55}" destId="{2DE38F0D-DFCE-45FD-91D8-B37AD4B3D958}" srcOrd="0" destOrd="0" presId="urn:microsoft.com/office/officeart/2005/8/layout/process1"/>
    <dgm:cxn modelId="{15B21E2C-A188-4A75-908B-148AC926FCF9}" type="presOf" srcId="{B4B536BB-B6D0-4C2D-9A57-EC53679966C6}" destId="{E513F47A-1465-4812-B194-8063DDE07DF4}" srcOrd="0" destOrd="0" presId="urn:microsoft.com/office/officeart/2005/8/layout/process1"/>
    <dgm:cxn modelId="{C75804C9-B51A-4C86-9B80-7E29C311B260}" type="presOf" srcId="{61D88BD0-74D9-4428-8B0C-BA676E4C960A}" destId="{86BF76A2-45EA-4C79-AB76-87A8B99F1E06}" srcOrd="0" destOrd="0" presId="urn:microsoft.com/office/officeart/2005/8/layout/process1"/>
    <dgm:cxn modelId="{3E9EAE19-D359-4CAA-802D-408198292B43}" srcId="{B4B536BB-B6D0-4C2D-9A57-EC53679966C6}" destId="{BF32EBA3-9863-48F5-B217-2CD62528DF55}" srcOrd="1" destOrd="0" parTransId="{EA2DB890-4281-4390-8FC8-89012D2E4C66}" sibTransId="{61D88BD0-74D9-4428-8B0C-BA676E4C960A}"/>
    <dgm:cxn modelId="{EF1D574B-4435-4B72-A3B7-CB6CC5AE5218}" srcId="{B4B536BB-B6D0-4C2D-9A57-EC53679966C6}" destId="{9E9905A4-0E75-45D0-8E5A-C3A248D92371}" srcOrd="2" destOrd="0" parTransId="{DBDDD8EF-B41A-4C85-AC56-3C1FF7E111A8}" sibTransId="{7A5FB213-D862-40E0-880C-CEB4075DF517}"/>
    <dgm:cxn modelId="{029E014C-61F5-4E98-8E91-BB7515BFEDA0}" srcId="{B4B536BB-B6D0-4C2D-9A57-EC53679966C6}" destId="{4D4C9F85-6DC8-48DB-AD7A-7C90D1796D72}" srcOrd="0" destOrd="0" parTransId="{BCDD875B-FE21-4D88-A479-7CC365BF36FD}" sibTransId="{68CC0A5C-094C-4D02-BCA3-2BBB0CEF15DC}"/>
    <dgm:cxn modelId="{683670E2-009B-4F4B-BB32-3C5E9F249513}" type="presOf" srcId="{68CC0A5C-094C-4D02-BCA3-2BBB0CEF15DC}" destId="{D776470D-D012-41C3-9D94-929544BFD555}" srcOrd="0" destOrd="0" presId="urn:microsoft.com/office/officeart/2005/8/layout/process1"/>
    <dgm:cxn modelId="{5A7C2B2F-7A18-4FC5-BDB5-FDAC3732A602}" type="presOf" srcId="{9E9905A4-0E75-45D0-8E5A-C3A248D92371}" destId="{D09B03FF-3885-4445-8387-E8202167E44D}" srcOrd="0" destOrd="0" presId="urn:microsoft.com/office/officeart/2005/8/layout/process1"/>
    <dgm:cxn modelId="{6BF63404-B80E-418D-A584-9484BDA94CF5}" type="presOf" srcId="{4D4C9F85-6DC8-48DB-AD7A-7C90D1796D72}" destId="{A6453C19-BF6C-4B0C-8C82-A593D70D52BA}" srcOrd="0" destOrd="0" presId="urn:microsoft.com/office/officeart/2005/8/layout/process1"/>
    <dgm:cxn modelId="{B8D50D43-9314-4A82-804C-984C5BDA69F5}" type="presOf" srcId="{68CC0A5C-094C-4D02-BCA3-2BBB0CEF15DC}" destId="{276640FA-88FD-4C6F-849F-A170FEA918AF}" srcOrd="1" destOrd="0" presId="urn:microsoft.com/office/officeart/2005/8/layout/process1"/>
    <dgm:cxn modelId="{EEB5972F-56EA-41C3-B310-FAED2ED5A00B}" type="presOf" srcId="{61D88BD0-74D9-4428-8B0C-BA676E4C960A}" destId="{45BACA87-29E8-4627-98DF-0DA373F84931}" srcOrd="1" destOrd="0" presId="urn:microsoft.com/office/officeart/2005/8/layout/process1"/>
    <dgm:cxn modelId="{D1C47F0C-21A8-44EB-818A-F8795553044A}" type="presParOf" srcId="{E513F47A-1465-4812-B194-8063DDE07DF4}" destId="{A6453C19-BF6C-4B0C-8C82-A593D70D52BA}" srcOrd="0" destOrd="0" presId="urn:microsoft.com/office/officeart/2005/8/layout/process1"/>
    <dgm:cxn modelId="{9C5F59F3-EEF4-468B-8203-B2035407F35A}" type="presParOf" srcId="{E513F47A-1465-4812-B194-8063DDE07DF4}" destId="{D776470D-D012-41C3-9D94-929544BFD555}" srcOrd="1" destOrd="0" presId="urn:microsoft.com/office/officeart/2005/8/layout/process1"/>
    <dgm:cxn modelId="{DA8AF8D3-937E-4B70-B73B-E4382EFB9C31}" type="presParOf" srcId="{D776470D-D012-41C3-9D94-929544BFD555}" destId="{276640FA-88FD-4C6F-849F-A170FEA918AF}" srcOrd="0" destOrd="0" presId="urn:microsoft.com/office/officeart/2005/8/layout/process1"/>
    <dgm:cxn modelId="{BB56955E-0843-44C9-9249-4B912597B813}" type="presParOf" srcId="{E513F47A-1465-4812-B194-8063DDE07DF4}" destId="{2DE38F0D-DFCE-45FD-91D8-B37AD4B3D958}" srcOrd="2" destOrd="0" presId="urn:microsoft.com/office/officeart/2005/8/layout/process1"/>
    <dgm:cxn modelId="{60499816-3320-48B9-9DF6-4D549E0A8A4D}" type="presParOf" srcId="{E513F47A-1465-4812-B194-8063DDE07DF4}" destId="{86BF76A2-45EA-4C79-AB76-87A8B99F1E06}" srcOrd="3" destOrd="0" presId="urn:microsoft.com/office/officeart/2005/8/layout/process1"/>
    <dgm:cxn modelId="{5E11DA9B-5C4E-45FA-88BF-7EE4E3F24B34}" type="presParOf" srcId="{86BF76A2-45EA-4C79-AB76-87A8B99F1E06}" destId="{45BACA87-29E8-4627-98DF-0DA373F84931}" srcOrd="0" destOrd="0" presId="urn:microsoft.com/office/officeart/2005/8/layout/process1"/>
    <dgm:cxn modelId="{F8C96E7C-6F30-4591-A1B5-BA97F1CB3C05}" type="presParOf" srcId="{E513F47A-1465-4812-B194-8063DDE07DF4}" destId="{D09B03FF-3885-4445-8387-E8202167E44D}" srcOrd="4" destOrd="0" presId="urn:microsoft.com/office/officeart/2005/8/layout/process1"/>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AF6323-AE2E-4C70-A13C-23003E467FF5}" type="doc">
      <dgm:prSet loTypeId="urn:microsoft.com/office/officeart/2005/8/layout/process1" loCatId="process" qsTypeId="urn:microsoft.com/office/officeart/2005/8/quickstyle/simple1" qsCatId="simple" csTypeId="urn:microsoft.com/office/officeart/2005/8/colors/accent1_2" csCatId="accent1" phldr="1"/>
      <dgm:spPr/>
    </dgm:pt>
    <dgm:pt modelId="{4BEB573D-AAF8-45ED-BC65-ECD1A2DCA449}">
      <dgm:prSet phldrT="[Text]" custT="1"/>
      <dgm:spPr/>
      <dgm:t>
        <a:bodyPr/>
        <a:lstStyle/>
        <a:p>
          <a:r>
            <a:rPr lang="en-US" sz="2000" b="1" dirty="0" smtClean="0">
              <a:latin typeface="+mj-lt"/>
            </a:rPr>
            <a:t>Marker staff prepares inscription</a:t>
          </a:r>
          <a:endParaRPr lang="en-US" sz="2000" b="1" dirty="0">
            <a:latin typeface="+mj-lt"/>
          </a:endParaRPr>
        </a:p>
      </dgm:t>
    </dgm:pt>
    <dgm:pt modelId="{E1DD66E9-551B-4FFA-B43D-2209A4033668}" type="parTrans" cxnId="{080C5582-24CF-44C3-B54A-D2EBE1367F5D}">
      <dgm:prSet/>
      <dgm:spPr/>
      <dgm:t>
        <a:bodyPr/>
        <a:lstStyle/>
        <a:p>
          <a:endParaRPr lang="en-US" sz="2000" b="1">
            <a:latin typeface="+mj-lt"/>
          </a:endParaRPr>
        </a:p>
      </dgm:t>
    </dgm:pt>
    <dgm:pt modelId="{5EB66F17-A624-49C5-AAED-65454DE08B8F}" type="sibTrans" cxnId="{080C5582-24CF-44C3-B54A-D2EBE1367F5D}">
      <dgm:prSet custT="1"/>
      <dgm:spPr/>
      <dgm:t>
        <a:bodyPr/>
        <a:lstStyle/>
        <a:p>
          <a:endParaRPr lang="en-US" sz="2000" b="1">
            <a:latin typeface="+mj-lt"/>
          </a:endParaRPr>
        </a:p>
      </dgm:t>
    </dgm:pt>
    <dgm:pt modelId="{318C699D-27C2-4DE4-96D4-270D4FEC098E}">
      <dgm:prSet phldrT="[Text]" custT="1"/>
      <dgm:spPr/>
      <dgm:t>
        <a:bodyPr/>
        <a:lstStyle/>
        <a:p>
          <a:r>
            <a:rPr lang="en-US" sz="2000" b="1" dirty="0" smtClean="0">
              <a:latin typeface="+mj-lt"/>
            </a:rPr>
            <a:t>Inscription is sent to </a:t>
          </a:r>
          <a:r>
            <a:rPr lang="en-US" sz="2000" b="1" dirty="0" err="1" smtClean="0">
              <a:latin typeface="+mj-lt"/>
            </a:rPr>
            <a:t>CHC</a:t>
          </a:r>
          <a:r>
            <a:rPr lang="en-US" sz="2000" b="1" dirty="0" smtClean="0">
              <a:latin typeface="+mj-lt"/>
            </a:rPr>
            <a:t> and applicant for review</a:t>
          </a:r>
          <a:endParaRPr lang="en-US" sz="2000" b="1" dirty="0">
            <a:latin typeface="+mj-lt"/>
          </a:endParaRPr>
        </a:p>
      </dgm:t>
    </dgm:pt>
    <dgm:pt modelId="{9DE52CF8-D5C3-4A68-AA24-5DE96764E27C}" type="parTrans" cxnId="{F1805628-BB2D-4CA3-B186-A3DAFCEB4BCD}">
      <dgm:prSet/>
      <dgm:spPr/>
      <dgm:t>
        <a:bodyPr/>
        <a:lstStyle/>
        <a:p>
          <a:endParaRPr lang="en-US" sz="2000" b="1">
            <a:latin typeface="+mj-lt"/>
          </a:endParaRPr>
        </a:p>
      </dgm:t>
    </dgm:pt>
    <dgm:pt modelId="{EBA8EAF2-A83B-4878-B400-F24470AA5A30}" type="sibTrans" cxnId="{F1805628-BB2D-4CA3-B186-A3DAFCEB4BCD}">
      <dgm:prSet custT="1"/>
      <dgm:spPr/>
      <dgm:t>
        <a:bodyPr/>
        <a:lstStyle/>
        <a:p>
          <a:endParaRPr lang="en-US" sz="2000" b="1">
            <a:latin typeface="+mj-lt"/>
          </a:endParaRPr>
        </a:p>
      </dgm:t>
    </dgm:pt>
    <dgm:pt modelId="{9FAC5071-F9A8-41A7-8236-1525ED885E62}">
      <dgm:prSet phldrT="[Text]" custT="1"/>
      <dgm:spPr/>
      <dgm:t>
        <a:bodyPr/>
        <a:lstStyle/>
        <a:p>
          <a:r>
            <a:rPr lang="en-US" sz="2000" b="1" dirty="0" smtClean="0">
              <a:latin typeface="+mj-lt"/>
            </a:rPr>
            <a:t>Changes, if any, are made to inscription</a:t>
          </a:r>
          <a:endParaRPr lang="en-US" sz="2000" b="1" dirty="0">
            <a:latin typeface="+mj-lt"/>
          </a:endParaRPr>
        </a:p>
      </dgm:t>
    </dgm:pt>
    <dgm:pt modelId="{DD328A00-E333-4EDC-A29C-204DD4D3BD08}" type="parTrans" cxnId="{78EC3992-3705-418A-AA6B-FBDC5D4E5BB6}">
      <dgm:prSet/>
      <dgm:spPr/>
      <dgm:t>
        <a:bodyPr/>
        <a:lstStyle/>
        <a:p>
          <a:endParaRPr lang="en-US" sz="2000" b="1">
            <a:latin typeface="+mj-lt"/>
          </a:endParaRPr>
        </a:p>
      </dgm:t>
    </dgm:pt>
    <dgm:pt modelId="{2BA33934-8175-401E-85E5-CC5D78B8D002}" type="sibTrans" cxnId="{78EC3992-3705-418A-AA6B-FBDC5D4E5BB6}">
      <dgm:prSet/>
      <dgm:spPr/>
      <dgm:t>
        <a:bodyPr/>
        <a:lstStyle/>
        <a:p>
          <a:endParaRPr lang="en-US" sz="2000" b="1">
            <a:latin typeface="+mj-lt"/>
          </a:endParaRPr>
        </a:p>
      </dgm:t>
    </dgm:pt>
    <dgm:pt modelId="{DF2289A3-D875-4438-B61F-22CCBE833B3E}" type="pres">
      <dgm:prSet presAssocID="{41AF6323-AE2E-4C70-A13C-23003E467FF5}" presName="Name0" presStyleCnt="0">
        <dgm:presLayoutVars>
          <dgm:dir/>
          <dgm:resizeHandles val="exact"/>
        </dgm:presLayoutVars>
      </dgm:prSet>
      <dgm:spPr/>
    </dgm:pt>
    <dgm:pt modelId="{341ABCBC-FD22-4BE6-A20F-3BA1FCC0814C}" type="pres">
      <dgm:prSet presAssocID="{4BEB573D-AAF8-45ED-BC65-ECD1A2DCA449}" presName="node" presStyleLbl="node1" presStyleIdx="0" presStyleCnt="3">
        <dgm:presLayoutVars>
          <dgm:bulletEnabled val="1"/>
        </dgm:presLayoutVars>
      </dgm:prSet>
      <dgm:spPr/>
      <dgm:t>
        <a:bodyPr/>
        <a:lstStyle/>
        <a:p>
          <a:endParaRPr lang="en-US"/>
        </a:p>
      </dgm:t>
    </dgm:pt>
    <dgm:pt modelId="{C4D48552-98E7-42EF-9191-C169B957AA73}" type="pres">
      <dgm:prSet presAssocID="{5EB66F17-A624-49C5-AAED-65454DE08B8F}" presName="sibTrans" presStyleLbl="sibTrans2D1" presStyleIdx="0" presStyleCnt="2"/>
      <dgm:spPr/>
      <dgm:t>
        <a:bodyPr/>
        <a:lstStyle/>
        <a:p>
          <a:endParaRPr lang="en-US"/>
        </a:p>
      </dgm:t>
    </dgm:pt>
    <dgm:pt modelId="{03902386-3692-4320-9E49-F9E4D0117E06}" type="pres">
      <dgm:prSet presAssocID="{5EB66F17-A624-49C5-AAED-65454DE08B8F}" presName="connectorText" presStyleLbl="sibTrans2D1" presStyleIdx="0" presStyleCnt="2"/>
      <dgm:spPr/>
      <dgm:t>
        <a:bodyPr/>
        <a:lstStyle/>
        <a:p>
          <a:endParaRPr lang="en-US"/>
        </a:p>
      </dgm:t>
    </dgm:pt>
    <dgm:pt modelId="{01369541-0512-4834-ADEC-FA47396AA71C}" type="pres">
      <dgm:prSet presAssocID="{318C699D-27C2-4DE4-96D4-270D4FEC098E}" presName="node" presStyleLbl="node1" presStyleIdx="1" presStyleCnt="3">
        <dgm:presLayoutVars>
          <dgm:bulletEnabled val="1"/>
        </dgm:presLayoutVars>
      </dgm:prSet>
      <dgm:spPr/>
      <dgm:t>
        <a:bodyPr/>
        <a:lstStyle/>
        <a:p>
          <a:endParaRPr lang="en-US"/>
        </a:p>
      </dgm:t>
    </dgm:pt>
    <dgm:pt modelId="{B3BB758A-1A21-4D68-BBED-CBD6A2511B01}" type="pres">
      <dgm:prSet presAssocID="{EBA8EAF2-A83B-4878-B400-F24470AA5A30}" presName="sibTrans" presStyleLbl="sibTrans2D1" presStyleIdx="1" presStyleCnt="2"/>
      <dgm:spPr/>
      <dgm:t>
        <a:bodyPr/>
        <a:lstStyle/>
        <a:p>
          <a:endParaRPr lang="en-US"/>
        </a:p>
      </dgm:t>
    </dgm:pt>
    <dgm:pt modelId="{CEEAE1AE-1A7C-4815-896A-829BE984DABC}" type="pres">
      <dgm:prSet presAssocID="{EBA8EAF2-A83B-4878-B400-F24470AA5A30}" presName="connectorText" presStyleLbl="sibTrans2D1" presStyleIdx="1" presStyleCnt="2"/>
      <dgm:spPr/>
      <dgm:t>
        <a:bodyPr/>
        <a:lstStyle/>
        <a:p>
          <a:endParaRPr lang="en-US"/>
        </a:p>
      </dgm:t>
    </dgm:pt>
    <dgm:pt modelId="{E6738032-94F4-4781-9D00-D2A18A4562DC}" type="pres">
      <dgm:prSet presAssocID="{9FAC5071-F9A8-41A7-8236-1525ED885E62}" presName="node" presStyleLbl="node1" presStyleIdx="2" presStyleCnt="3">
        <dgm:presLayoutVars>
          <dgm:bulletEnabled val="1"/>
        </dgm:presLayoutVars>
      </dgm:prSet>
      <dgm:spPr/>
      <dgm:t>
        <a:bodyPr/>
        <a:lstStyle/>
        <a:p>
          <a:endParaRPr lang="en-US"/>
        </a:p>
      </dgm:t>
    </dgm:pt>
  </dgm:ptLst>
  <dgm:cxnLst>
    <dgm:cxn modelId="{78EC3992-3705-418A-AA6B-FBDC5D4E5BB6}" srcId="{41AF6323-AE2E-4C70-A13C-23003E467FF5}" destId="{9FAC5071-F9A8-41A7-8236-1525ED885E62}" srcOrd="2" destOrd="0" parTransId="{DD328A00-E333-4EDC-A29C-204DD4D3BD08}" sibTransId="{2BA33934-8175-401E-85E5-CC5D78B8D002}"/>
    <dgm:cxn modelId="{0F923BAF-3CBE-44D2-BB21-98C6D22332AB}" type="presOf" srcId="{9FAC5071-F9A8-41A7-8236-1525ED885E62}" destId="{E6738032-94F4-4781-9D00-D2A18A4562DC}" srcOrd="0" destOrd="0" presId="urn:microsoft.com/office/officeart/2005/8/layout/process1"/>
    <dgm:cxn modelId="{4FF09D47-D68F-43C7-B5DB-02B4B3862171}" type="presOf" srcId="{EBA8EAF2-A83B-4878-B400-F24470AA5A30}" destId="{CEEAE1AE-1A7C-4815-896A-829BE984DABC}" srcOrd="1" destOrd="0" presId="urn:microsoft.com/office/officeart/2005/8/layout/process1"/>
    <dgm:cxn modelId="{60602E47-4701-45CF-938A-C549903F7AF0}" type="presOf" srcId="{41AF6323-AE2E-4C70-A13C-23003E467FF5}" destId="{DF2289A3-D875-4438-B61F-22CCBE833B3E}" srcOrd="0" destOrd="0" presId="urn:microsoft.com/office/officeart/2005/8/layout/process1"/>
    <dgm:cxn modelId="{C754B16F-79CE-4BA9-8691-A9B89B20B67F}" type="presOf" srcId="{4BEB573D-AAF8-45ED-BC65-ECD1A2DCA449}" destId="{341ABCBC-FD22-4BE6-A20F-3BA1FCC0814C}" srcOrd="0" destOrd="0" presId="urn:microsoft.com/office/officeart/2005/8/layout/process1"/>
    <dgm:cxn modelId="{45196F62-8133-4162-8176-6C50537DBDDF}" type="presOf" srcId="{5EB66F17-A624-49C5-AAED-65454DE08B8F}" destId="{C4D48552-98E7-42EF-9191-C169B957AA73}" srcOrd="0" destOrd="0" presId="urn:microsoft.com/office/officeart/2005/8/layout/process1"/>
    <dgm:cxn modelId="{667FB831-9EF9-4824-B5B2-7D9D1A4602E1}" type="presOf" srcId="{318C699D-27C2-4DE4-96D4-270D4FEC098E}" destId="{01369541-0512-4834-ADEC-FA47396AA71C}" srcOrd="0" destOrd="0" presId="urn:microsoft.com/office/officeart/2005/8/layout/process1"/>
    <dgm:cxn modelId="{A16EDB73-6C90-4613-B123-362D45684C92}" type="presOf" srcId="{5EB66F17-A624-49C5-AAED-65454DE08B8F}" destId="{03902386-3692-4320-9E49-F9E4D0117E06}" srcOrd="1" destOrd="0" presId="urn:microsoft.com/office/officeart/2005/8/layout/process1"/>
    <dgm:cxn modelId="{295E9B22-5F9E-4A34-B6D6-1D824874C8DA}" type="presOf" srcId="{EBA8EAF2-A83B-4878-B400-F24470AA5A30}" destId="{B3BB758A-1A21-4D68-BBED-CBD6A2511B01}" srcOrd="0" destOrd="0" presId="urn:microsoft.com/office/officeart/2005/8/layout/process1"/>
    <dgm:cxn modelId="{080C5582-24CF-44C3-B54A-D2EBE1367F5D}" srcId="{41AF6323-AE2E-4C70-A13C-23003E467FF5}" destId="{4BEB573D-AAF8-45ED-BC65-ECD1A2DCA449}" srcOrd="0" destOrd="0" parTransId="{E1DD66E9-551B-4FFA-B43D-2209A4033668}" sibTransId="{5EB66F17-A624-49C5-AAED-65454DE08B8F}"/>
    <dgm:cxn modelId="{F1805628-BB2D-4CA3-B186-A3DAFCEB4BCD}" srcId="{41AF6323-AE2E-4C70-A13C-23003E467FF5}" destId="{318C699D-27C2-4DE4-96D4-270D4FEC098E}" srcOrd="1" destOrd="0" parTransId="{9DE52CF8-D5C3-4A68-AA24-5DE96764E27C}" sibTransId="{EBA8EAF2-A83B-4878-B400-F24470AA5A30}"/>
    <dgm:cxn modelId="{07AFA054-F6DB-496E-A5C8-C5301D598349}" type="presParOf" srcId="{DF2289A3-D875-4438-B61F-22CCBE833B3E}" destId="{341ABCBC-FD22-4BE6-A20F-3BA1FCC0814C}" srcOrd="0" destOrd="0" presId="urn:microsoft.com/office/officeart/2005/8/layout/process1"/>
    <dgm:cxn modelId="{F20A346D-5AB9-4789-867D-152F45E5D910}" type="presParOf" srcId="{DF2289A3-D875-4438-B61F-22CCBE833B3E}" destId="{C4D48552-98E7-42EF-9191-C169B957AA73}" srcOrd="1" destOrd="0" presId="urn:microsoft.com/office/officeart/2005/8/layout/process1"/>
    <dgm:cxn modelId="{7589571E-D89F-49D0-8980-F51CE1631AA2}" type="presParOf" srcId="{C4D48552-98E7-42EF-9191-C169B957AA73}" destId="{03902386-3692-4320-9E49-F9E4D0117E06}" srcOrd="0" destOrd="0" presId="urn:microsoft.com/office/officeart/2005/8/layout/process1"/>
    <dgm:cxn modelId="{1C5DD0AC-1D6F-4BA9-91B2-AFCBB54F7E82}" type="presParOf" srcId="{DF2289A3-D875-4438-B61F-22CCBE833B3E}" destId="{01369541-0512-4834-ADEC-FA47396AA71C}" srcOrd="2" destOrd="0" presId="urn:microsoft.com/office/officeart/2005/8/layout/process1"/>
    <dgm:cxn modelId="{69E91322-A279-46BF-B6D8-9646887CAEF4}" type="presParOf" srcId="{DF2289A3-D875-4438-B61F-22CCBE833B3E}" destId="{B3BB758A-1A21-4D68-BBED-CBD6A2511B01}" srcOrd="3" destOrd="0" presId="urn:microsoft.com/office/officeart/2005/8/layout/process1"/>
    <dgm:cxn modelId="{E8344905-064B-4F81-A7EF-B44996D1C1AB}" type="presParOf" srcId="{B3BB758A-1A21-4D68-BBED-CBD6A2511B01}" destId="{CEEAE1AE-1A7C-4815-896A-829BE984DABC}" srcOrd="0" destOrd="0" presId="urn:microsoft.com/office/officeart/2005/8/layout/process1"/>
    <dgm:cxn modelId="{41097316-3CEE-467C-8430-A2D471D0C33B}" type="presParOf" srcId="{DF2289A3-D875-4438-B61F-22CCBE833B3E}" destId="{E6738032-94F4-4781-9D00-D2A18A4562DC}"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0B5252-AF3D-4BC5-AE9C-6AE809246B25}" type="doc">
      <dgm:prSet loTypeId="urn:microsoft.com/office/officeart/2005/8/layout/process1" loCatId="process" qsTypeId="urn:microsoft.com/office/officeart/2005/8/quickstyle/simple1" qsCatId="simple" csTypeId="urn:microsoft.com/office/officeart/2005/8/colors/accent1_2" csCatId="accent1" phldr="1"/>
      <dgm:spPr/>
    </dgm:pt>
    <dgm:pt modelId="{9CF371EA-8B19-4D8C-8E13-793B0AE26857}">
      <dgm:prSet phldrT="[Text]" custT="1"/>
      <dgm:spPr/>
      <dgm:t>
        <a:bodyPr/>
        <a:lstStyle/>
        <a:p>
          <a:r>
            <a:rPr lang="en-US" sz="2000" b="1" dirty="0" smtClean="0">
              <a:latin typeface="+mj-lt"/>
            </a:rPr>
            <a:t>Once approved by </a:t>
          </a:r>
          <a:r>
            <a:rPr lang="en-US" sz="2000" b="1" dirty="0" err="1" smtClean="0">
              <a:latin typeface="+mj-lt"/>
            </a:rPr>
            <a:t>CHC</a:t>
          </a:r>
          <a:r>
            <a:rPr lang="en-US" sz="2000" b="1" dirty="0" smtClean="0">
              <a:latin typeface="+mj-lt"/>
            </a:rPr>
            <a:t>, marker is ordered</a:t>
          </a:r>
          <a:endParaRPr lang="en-US" sz="2000" b="1" dirty="0">
            <a:latin typeface="+mj-lt"/>
          </a:endParaRPr>
        </a:p>
      </dgm:t>
    </dgm:pt>
    <dgm:pt modelId="{A308F3A5-5CAF-426B-9324-385D26061CDB}" type="parTrans" cxnId="{B8CE5E42-A5BB-444D-BE23-8BBCF41DA85C}">
      <dgm:prSet/>
      <dgm:spPr/>
      <dgm:t>
        <a:bodyPr/>
        <a:lstStyle/>
        <a:p>
          <a:endParaRPr lang="en-US" sz="2000" b="1">
            <a:latin typeface="+mj-lt"/>
          </a:endParaRPr>
        </a:p>
      </dgm:t>
    </dgm:pt>
    <dgm:pt modelId="{710F5FB6-FA38-4FFD-BDBF-F7EC9040AC14}" type="sibTrans" cxnId="{B8CE5E42-A5BB-444D-BE23-8BBCF41DA85C}">
      <dgm:prSet custT="1"/>
      <dgm:spPr/>
      <dgm:t>
        <a:bodyPr/>
        <a:lstStyle/>
        <a:p>
          <a:endParaRPr lang="en-US" sz="2000" b="1">
            <a:latin typeface="+mj-lt"/>
          </a:endParaRPr>
        </a:p>
      </dgm:t>
    </dgm:pt>
    <dgm:pt modelId="{74C22EC2-CCD6-48ED-8C66-34589923D386}">
      <dgm:prSet phldrT="[Text]" custT="1"/>
      <dgm:spPr/>
      <dgm:t>
        <a:bodyPr/>
        <a:lstStyle/>
        <a:p>
          <a:r>
            <a:rPr lang="en-US" sz="2000" b="1" dirty="0" smtClean="0">
              <a:latin typeface="+mj-lt"/>
            </a:rPr>
            <a:t>Foundry casts and ships the marker</a:t>
          </a:r>
          <a:endParaRPr lang="en-US" sz="2000" b="1" dirty="0">
            <a:latin typeface="+mj-lt"/>
          </a:endParaRPr>
        </a:p>
      </dgm:t>
    </dgm:pt>
    <dgm:pt modelId="{E04F2C82-81EF-4E9A-85F3-AD50B0E7FD3A}" type="parTrans" cxnId="{A56466A5-71F2-4FD0-B611-76E7683BEE03}">
      <dgm:prSet/>
      <dgm:spPr/>
      <dgm:t>
        <a:bodyPr/>
        <a:lstStyle/>
        <a:p>
          <a:endParaRPr lang="en-US" sz="2000" b="1">
            <a:latin typeface="+mj-lt"/>
          </a:endParaRPr>
        </a:p>
      </dgm:t>
    </dgm:pt>
    <dgm:pt modelId="{9A8866D4-B823-4612-BF19-0F5078ED3F0E}" type="sibTrans" cxnId="{A56466A5-71F2-4FD0-B611-76E7683BEE03}">
      <dgm:prSet custT="1"/>
      <dgm:spPr/>
      <dgm:t>
        <a:bodyPr/>
        <a:lstStyle/>
        <a:p>
          <a:endParaRPr lang="en-US" sz="2000" b="1">
            <a:latin typeface="+mj-lt"/>
          </a:endParaRPr>
        </a:p>
      </dgm:t>
    </dgm:pt>
    <dgm:pt modelId="{3786DE03-C1AA-405E-8E6C-D33046048FE8}">
      <dgm:prSet phldrT="[Text]" custT="1"/>
      <dgm:spPr/>
      <dgm:t>
        <a:bodyPr/>
        <a:lstStyle/>
        <a:p>
          <a:r>
            <a:rPr lang="en-US" sz="2000" b="1" dirty="0" err="1" smtClean="0">
              <a:latin typeface="+mj-lt"/>
            </a:rPr>
            <a:t>CHC</a:t>
          </a:r>
          <a:r>
            <a:rPr lang="en-US" sz="2000" b="1" dirty="0" smtClean="0">
              <a:latin typeface="+mj-lt"/>
            </a:rPr>
            <a:t> and/or applicant installs marker</a:t>
          </a:r>
          <a:endParaRPr lang="en-US" sz="2000" b="1" dirty="0">
            <a:latin typeface="+mj-lt"/>
          </a:endParaRPr>
        </a:p>
      </dgm:t>
    </dgm:pt>
    <dgm:pt modelId="{B60B6701-32A4-4542-9AFB-CFEFBC14CE98}" type="parTrans" cxnId="{45CC1027-4085-4E69-9E39-021EF3F0D086}">
      <dgm:prSet/>
      <dgm:spPr/>
      <dgm:t>
        <a:bodyPr/>
        <a:lstStyle/>
        <a:p>
          <a:endParaRPr lang="en-US" sz="2000" b="1">
            <a:latin typeface="+mj-lt"/>
          </a:endParaRPr>
        </a:p>
      </dgm:t>
    </dgm:pt>
    <dgm:pt modelId="{35597A85-3779-4BC3-9403-A91DE829DE41}" type="sibTrans" cxnId="{45CC1027-4085-4E69-9E39-021EF3F0D086}">
      <dgm:prSet/>
      <dgm:spPr/>
      <dgm:t>
        <a:bodyPr/>
        <a:lstStyle/>
        <a:p>
          <a:endParaRPr lang="en-US" sz="2000" b="1">
            <a:latin typeface="+mj-lt"/>
          </a:endParaRPr>
        </a:p>
      </dgm:t>
    </dgm:pt>
    <dgm:pt modelId="{DAFD736B-3D0C-4F67-8CE0-666A247F1FFF}" type="pres">
      <dgm:prSet presAssocID="{560B5252-AF3D-4BC5-AE9C-6AE809246B25}" presName="Name0" presStyleCnt="0">
        <dgm:presLayoutVars>
          <dgm:dir/>
          <dgm:resizeHandles val="exact"/>
        </dgm:presLayoutVars>
      </dgm:prSet>
      <dgm:spPr/>
    </dgm:pt>
    <dgm:pt modelId="{352C4073-5BBB-40AD-B453-CDBC77C37F90}" type="pres">
      <dgm:prSet presAssocID="{9CF371EA-8B19-4D8C-8E13-793B0AE26857}" presName="node" presStyleLbl="node1" presStyleIdx="0" presStyleCnt="3">
        <dgm:presLayoutVars>
          <dgm:bulletEnabled val="1"/>
        </dgm:presLayoutVars>
      </dgm:prSet>
      <dgm:spPr/>
      <dgm:t>
        <a:bodyPr/>
        <a:lstStyle/>
        <a:p>
          <a:endParaRPr lang="en-US"/>
        </a:p>
      </dgm:t>
    </dgm:pt>
    <dgm:pt modelId="{8803D732-679C-43A7-AA45-E8AC0F14C24B}" type="pres">
      <dgm:prSet presAssocID="{710F5FB6-FA38-4FFD-BDBF-F7EC9040AC14}" presName="sibTrans" presStyleLbl="sibTrans2D1" presStyleIdx="0" presStyleCnt="2"/>
      <dgm:spPr/>
      <dgm:t>
        <a:bodyPr/>
        <a:lstStyle/>
        <a:p>
          <a:endParaRPr lang="en-US"/>
        </a:p>
      </dgm:t>
    </dgm:pt>
    <dgm:pt modelId="{0E9CF4A1-24D6-40C9-B052-E7E5A2946FC5}" type="pres">
      <dgm:prSet presAssocID="{710F5FB6-FA38-4FFD-BDBF-F7EC9040AC14}" presName="connectorText" presStyleLbl="sibTrans2D1" presStyleIdx="0" presStyleCnt="2"/>
      <dgm:spPr/>
      <dgm:t>
        <a:bodyPr/>
        <a:lstStyle/>
        <a:p>
          <a:endParaRPr lang="en-US"/>
        </a:p>
      </dgm:t>
    </dgm:pt>
    <dgm:pt modelId="{5A0263BE-851D-417C-B99B-CB8FB81C331C}" type="pres">
      <dgm:prSet presAssocID="{74C22EC2-CCD6-48ED-8C66-34589923D386}" presName="node" presStyleLbl="node1" presStyleIdx="1" presStyleCnt="3">
        <dgm:presLayoutVars>
          <dgm:bulletEnabled val="1"/>
        </dgm:presLayoutVars>
      </dgm:prSet>
      <dgm:spPr/>
      <dgm:t>
        <a:bodyPr/>
        <a:lstStyle/>
        <a:p>
          <a:endParaRPr lang="en-US"/>
        </a:p>
      </dgm:t>
    </dgm:pt>
    <dgm:pt modelId="{082F5288-3731-405D-BC39-80EBE55EE269}" type="pres">
      <dgm:prSet presAssocID="{9A8866D4-B823-4612-BF19-0F5078ED3F0E}" presName="sibTrans" presStyleLbl="sibTrans2D1" presStyleIdx="1" presStyleCnt="2"/>
      <dgm:spPr/>
      <dgm:t>
        <a:bodyPr/>
        <a:lstStyle/>
        <a:p>
          <a:endParaRPr lang="en-US"/>
        </a:p>
      </dgm:t>
    </dgm:pt>
    <dgm:pt modelId="{647D83C6-1B25-47DB-8608-2C5D63BE0EDB}" type="pres">
      <dgm:prSet presAssocID="{9A8866D4-B823-4612-BF19-0F5078ED3F0E}" presName="connectorText" presStyleLbl="sibTrans2D1" presStyleIdx="1" presStyleCnt="2"/>
      <dgm:spPr/>
      <dgm:t>
        <a:bodyPr/>
        <a:lstStyle/>
        <a:p>
          <a:endParaRPr lang="en-US"/>
        </a:p>
      </dgm:t>
    </dgm:pt>
    <dgm:pt modelId="{394459E5-B51A-4F4B-BA3B-56D810B31865}" type="pres">
      <dgm:prSet presAssocID="{3786DE03-C1AA-405E-8E6C-D33046048FE8}" presName="node" presStyleLbl="node1" presStyleIdx="2" presStyleCnt="3">
        <dgm:presLayoutVars>
          <dgm:bulletEnabled val="1"/>
        </dgm:presLayoutVars>
      </dgm:prSet>
      <dgm:spPr/>
      <dgm:t>
        <a:bodyPr/>
        <a:lstStyle/>
        <a:p>
          <a:endParaRPr lang="en-US"/>
        </a:p>
      </dgm:t>
    </dgm:pt>
  </dgm:ptLst>
  <dgm:cxnLst>
    <dgm:cxn modelId="{D726BDBB-54C9-4C8B-A72D-9123F0683422}" type="presOf" srcId="{74C22EC2-CCD6-48ED-8C66-34589923D386}" destId="{5A0263BE-851D-417C-B99B-CB8FB81C331C}" srcOrd="0" destOrd="0" presId="urn:microsoft.com/office/officeart/2005/8/layout/process1"/>
    <dgm:cxn modelId="{2F66B3F6-5245-499B-8C06-442CB9DD8034}" type="presOf" srcId="{9A8866D4-B823-4612-BF19-0F5078ED3F0E}" destId="{082F5288-3731-405D-BC39-80EBE55EE269}" srcOrd="0" destOrd="0" presId="urn:microsoft.com/office/officeart/2005/8/layout/process1"/>
    <dgm:cxn modelId="{97AE8F5F-E20A-4088-AC54-5FBD5C3763D3}" type="presOf" srcId="{9CF371EA-8B19-4D8C-8E13-793B0AE26857}" destId="{352C4073-5BBB-40AD-B453-CDBC77C37F90}" srcOrd="0" destOrd="0" presId="urn:microsoft.com/office/officeart/2005/8/layout/process1"/>
    <dgm:cxn modelId="{F643B35B-C5C7-4B13-A953-468AB6ECD008}" type="presOf" srcId="{9A8866D4-B823-4612-BF19-0F5078ED3F0E}" destId="{647D83C6-1B25-47DB-8608-2C5D63BE0EDB}" srcOrd="1" destOrd="0" presId="urn:microsoft.com/office/officeart/2005/8/layout/process1"/>
    <dgm:cxn modelId="{A56466A5-71F2-4FD0-B611-76E7683BEE03}" srcId="{560B5252-AF3D-4BC5-AE9C-6AE809246B25}" destId="{74C22EC2-CCD6-48ED-8C66-34589923D386}" srcOrd="1" destOrd="0" parTransId="{E04F2C82-81EF-4E9A-85F3-AD50B0E7FD3A}" sibTransId="{9A8866D4-B823-4612-BF19-0F5078ED3F0E}"/>
    <dgm:cxn modelId="{530FB50B-7C5A-4636-800C-A72F2B38B118}" type="presOf" srcId="{3786DE03-C1AA-405E-8E6C-D33046048FE8}" destId="{394459E5-B51A-4F4B-BA3B-56D810B31865}" srcOrd="0" destOrd="0" presId="urn:microsoft.com/office/officeart/2005/8/layout/process1"/>
    <dgm:cxn modelId="{CB8F87AF-417D-436D-A992-606AEB47FCE3}" type="presOf" srcId="{710F5FB6-FA38-4FFD-BDBF-F7EC9040AC14}" destId="{8803D732-679C-43A7-AA45-E8AC0F14C24B}" srcOrd="0" destOrd="0" presId="urn:microsoft.com/office/officeart/2005/8/layout/process1"/>
    <dgm:cxn modelId="{FA1AF97E-1F4E-47A7-931C-9AD912E11FB6}" type="presOf" srcId="{710F5FB6-FA38-4FFD-BDBF-F7EC9040AC14}" destId="{0E9CF4A1-24D6-40C9-B052-E7E5A2946FC5}" srcOrd="1" destOrd="0" presId="urn:microsoft.com/office/officeart/2005/8/layout/process1"/>
    <dgm:cxn modelId="{45CC1027-4085-4E69-9E39-021EF3F0D086}" srcId="{560B5252-AF3D-4BC5-AE9C-6AE809246B25}" destId="{3786DE03-C1AA-405E-8E6C-D33046048FE8}" srcOrd="2" destOrd="0" parTransId="{B60B6701-32A4-4542-9AFB-CFEFBC14CE98}" sibTransId="{35597A85-3779-4BC3-9403-A91DE829DE41}"/>
    <dgm:cxn modelId="{B8CE5E42-A5BB-444D-BE23-8BBCF41DA85C}" srcId="{560B5252-AF3D-4BC5-AE9C-6AE809246B25}" destId="{9CF371EA-8B19-4D8C-8E13-793B0AE26857}" srcOrd="0" destOrd="0" parTransId="{A308F3A5-5CAF-426B-9324-385D26061CDB}" sibTransId="{710F5FB6-FA38-4FFD-BDBF-F7EC9040AC14}"/>
    <dgm:cxn modelId="{1CB01E04-3860-4B3C-ADB4-25C8C35813FD}" type="presOf" srcId="{560B5252-AF3D-4BC5-AE9C-6AE809246B25}" destId="{DAFD736B-3D0C-4F67-8CE0-666A247F1FFF}" srcOrd="0" destOrd="0" presId="urn:microsoft.com/office/officeart/2005/8/layout/process1"/>
    <dgm:cxn modelId="{79641962-A0C3-48B0-97C6-8AE14677FEEC}" type="presParOf" srcId="{DAFD736B-3D0C-4F67-8CE0-666A247F1FFF}" destId="{352C4073-5BBB-40AD-B453-CDBC77C37F90}" srcOrd="0" destOrd="0" presId="urn:microsoft.com/office/officeart/2005/8/layout/process1"/>
    <dgm:cxn modelId="{89E506DA-0D35-44F3-9D3C-4FEA0662EAEE}" type="presParOf" srcId="{DAFD736B-3D0C-4F67-8CE0-666A247F1FFF}" destId="{8803D732-679C-43A7-AA45-E8AC0F14C24B}" srcOrd="1" destOrd="0" presId="urn:microsoft.com/office/officeart/2005/8/layout/process1"/>
    <dgm:cxn modelId="{EB77135D-4083-4539-95BE-039925908B83}" type="presParOf" srcId="{8803D732-679C-43A7-AA45-E8AC0F14C24B}" destId="{0E9CF4A1-24D6-40C9-B052-E7E5A2946FC5}" srcOrd="0" destOrd="0" presId="urn:microsoft.com/office/officeart/2005/8/layout/process1"/>
    <dgm:cxn modelId="{0F1AB743-26F7-4658-AE01-DCACAFA0B2C9}" type="presParOf" srcId="{DAFD736B-3D0C-4F67-8CE0-666A247F1FFF}" destId="{5A0263BE-851D-417C-B99B-CB8FB81C331C}" srcOrd="2" destOrd="0" presId="urn:microsoft.com/office/officeart/2005/8/layout/process1"/>
    <dgm:cxn modelId="{E6FC275D-06DD-4FEE-88C8-B49D50965903}" type="presParOf" srcId="{DAFD736B-3D0C-4F67-8CE0-666A247F1FFF}" destId="{082F5288-3731-405D-BC39-80EBE55EE269}" srcOrd="3" destOrd="0" presId="urn:microsoft.com/office/officeart/2005/8/layout/process1"/>
    <dgm:cxn modelId="{A0F2B430-A58D-46B3-8C1A-7962E06CEEC6}" type="presParOf" srcId="{082F5288-3731-405D-BC39-80EBE55EE269}" destId="{647D83C6-1B25-47DB-8608-2C5D63BE0EDB}" srcOrd="0" destOrd="0" presId="urn:microsoft.com/office/officeart/2005/8/layout/process1"/>
    <dgm:cxn modelId="{3A66DC5A-3784-4210-BCBA-C34FD94C4D9F}" type="presParOf" srcId="{DAFD736B-3D0C-4F67-8CE0-666A247F1FFF}" destId="{394459E5-B51A-4F4B-BA3B-56D810B31865}" srcOrd="4" destOrd="0" presId="urn:microsoft.com/office/officeart/2005/8/layout/process1"/>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0B5252-AF3D-4BC5-AE9C-6AE809246B25}" type="doc">
      <dgm:prSet loTypeId="urn:microsoft.com/office/officeart/2005/8/layout/process1" loCatId="process" qsTypeId="urn:microsoft.com/office/officeart/2005/8/quickstyle/simple1" qsCatId="simple" csTypeId="urn:microsoft.com/office/officeart/2005/8/colors/accent1_2" csCatId="accent1" phldr="1"/>
      <dgm:spPr/>
    </dgm:pt>
    <dgm:pt modelId="{9CF371EA-8B19-4D8C-8E13-793B0AE26857}">
      <dgm:prSet phldrT="[Text]" custT="1"/>
      <dgm:spPr/>
      <dgm:t>
        <a:bodyPr/>
        <a:lstStyle/>
        <a:p>
          <a:r>
            <a:rPr lang="en-US" sz="2000" b="1" dirty="0" err="1" smtClean="0">
              <a:latin typeface="+mj-lt"/>
            </a:rPr>
            <a:t>CHC</a:t>
          </a:r>
          <a:r>
            <a:rPr lang="en-US" sz="2000" b="1" dirty="0" smtClean="0">
              <a:latin typeface="+mj-lt"/>
            </a:rPr>
            <a:t> and/or applicant plans marker dedication</a:t>
          </a:r>
          <a:endParaRPr lang="en-US" sz="2000" b="1" dirty="0">
            <a:latin typeface="+mj-lt"/>
          </a:endParaRPr>
        </a:p>
      </dgm:t>
    </dgm:pt>
    <dgm:pt modelId="{A308F3A5-5CAF-426B-9324-385D26061CDB}" type="parTrans" cxnId="{B8CE5E42-A5BB-444D-BE23-8BBCF41DA85C}">
      <dgm:prSet/>
      <dgm:spPr/>
      <dgm:t>
        <a:bodyPr/>
        <a:lstStyle/>
        <a:p>
          <a:endParaRPr lang="en-US" sz="2000" b="1">
            <a:latin typeface="+mj-lt"/>
          </a:endParaRPr>
        </a:p>
      </dgm:t>
    </dgm:pt>
    <dgm:pt modelId="{710F5FB6-FA38-4FFD-BDBF-F7EC9040AC14}" type="sibTrans" cxnId="{B8CE5E42-A5BB-444D-BE23-8BBCF41DA85C}">
      <dgm:prSet custT="1"/>
      <dgm:spPr/>
      <dgm:t>
        <a:bodyPr/>
        <a:lstStyle/>
        <a:p>
          <a:endParaRPr lang="en-US" sz="2000" b="1">
            <a:latin typeface="+mj-lt"/>
          </a:endParaRPr>
        </a:p>
      </dgm:t>
    </dgm:pt>
    <dgm:pt modelId="{74C22EC2-CCD6-48ED-8C66-34589923D386}">
      <dgm:prSet phldrT="[Text]" custT="1"/>
      <dgm:spPr/>
      <dgm:t>
        <a:bodyPr/>
        <a:lstStyle/>
        <a:p>
          <a:r>
            <a:rPr lang="en-US" sz="2000" b="1" dirty="0" smtClean="0">
              <a:latin typeface="+mj-lt"/>
            </a:rPr>
            <a:t>Marker staff enters information on Atlas</a:t>
          </a:r>
          <a:endParaRPr lang="en-US" sz="2000" b="1" dirty="0">
            <a:latin typeface="+mj-lt"/>
          </a:endParaRPr>
        </a:p>
      </dgm:t>
    </dgm:pt>
    <dgm:pt modelId="{E04F2C82-81EF-4E9A-85F3-AD50B0E7FD3A}" type="parTrans" cxnId="{A56466A5-71F2-4FD0-B611-76E7683BEE03}">
      <dgm:prSet/>
      <dgm:spPr/>
      <dgm:t>
        <a:bodyPr/>
        <a:lstStyle/>
        <a:p>
          <a:endParaRPr lang="en-US" sz="2000" b="1">
            <a:latin typeface="+mj-lt"/>
          </a:endParaRPr>
        </a:p>
      </dgm:t>
    </dgm:pt>
    <dgm:pt modelId="{9A8866D4-B823-4612-BF19-0F5078ED3F0E}" type="sibTrans" cxnId="{A56466A5-71F2-4FD0-B611-76E7683BEE03}">
      <dgm:prSet custT="1"/>
      <dgm:spPr/>
      <dgm:t>
        <a:bodyPr/>
        <a:lstStyle/>
        <a:p>
          <a:endParaRPr lang="en-US" sz="2000" b="1">
            <a:latin typeface="+mj-lt"/>
          </a:endParaRPr>
        </a:p>
      </dgm:t>
    </dgm:pt>
    <dgm:pt modelId="{DAFD736B-3D0C-4F67-8CE0-666A247F1FFF}" type="pres">
      <dgm:prSet presAssocID="{560B5252-AF3D-4BC5-AE9C-6AE809246B25}" presName="Name0" presStyleCnt="0">
        <dgm:presLayoutVars>
          <dgm:dir/>
          <dgm:resizeHandles val="exact"/>
        </dgm:presLayoutVars>
      </dgm:prSet>
      <dgm:spPr/>
    </dgm:pt>
    <dgm:pt modelId="{352C4073-5BBB-40AD-B453-CDBC77C37F90}" type="pres">
      <dgm:prSet presAssocID="{9CF371EA-8B19-4D8C-8E13-793B0AE26857}" presName="node" presStyleLbl="node1" presStyleIdx="0" presStyleCnt="2">
        <dgm:presLayoutVars>
          <dgm:bulletEnabled val="1"/>
        </dgm:presLayoutVars>
      </dgm:prSet>
      <dgm:spPr/>
      <dgm:t>
        <a:bodyPr/>
        <a:lstStyle/>
        <a:p>
          <a:endParaRPr lang="en-US"/>
        </a:p>
      </dgm:t>
    </dgm:pt>
    <dgm:pt modelId="{8803D732-679C-43A7-AA45-E8AC0F14C24B}" type="pres">
      <dgm:prSet presAssocID="{710F5FB6-FA38-4FFD-BDBF-F7EC9040AC14}" presName="sibTrans" presStyleLbl="sibTrans2D1" presStyleIdx="0" presStyleCnt="1"/>
      <dgm:spPr/>
      <dgm:t>
        <a:bodyPr/>
        <a:lstStyle/>
        <a:p>
          <a:endParaRPr lang="en-US"/>
        </a:p>
      </dgm:t>
    </dgm:pt>
    <dgm:pt modelId="{0E9CF4A1-24D6-40C9-B052-E7E5A2946FC5}" type="pres">
      <dgm:prSet presAssocID="{710F5FB6-FA38-4FFD-BDBF-F7EC9040AC14}" presName="connectorText" presStyleLbl="sibTrans2D1" presStyleIdx="0" presStyleCnt="1"/>
      <dgm:spPr/>
      <dgm:t>
        <a:bodyPr/>
        <a:lstStyle/>
        <a:p>
          <a:endParaRPr lang="en-US"/>
        </a:p>
      </dgm:t>
    </dgm:pt>
    <dgm:pt modelId="{5A0263BE-851D-417C-B99B-CB8FB81C331C}" type="pres">
      <dgm:prSet presAssocID="{74C22EC2-CCD6-48ED-8C66-34589923D386}" presName="node" presStyleLbl="node1" presStyleIdx="1" presStyleCnt="2">
        <dgm:presLayoutVars>
          <dgm:bulletEnabled val="1"/>
        </dgm:presLayoutVars>
      </dgm:prSet>
      <dgm:spPr/>
      <dgm:t>
        <a:bodyPr/>
        <a:lstStyle/>
        <a:p>
          <a:endParaRPr lang="en-US"/>
        </a:p>
      </dgm:t>
    </dgm:pt>
  </dgm:ptLst>
  <dgm:cxnLst>
    <dgm:cxn modelId="{AE795B52-D9E7-415E-8F0D-37678FF75F60}" type="presOf" srcId="{9CF371EA-8B19-4D8C-8E13-793B0AE26857}" destId="{352C4073-5BBB-40AD-B453-CDBC77C37F90}" srcOrd="0" destOrd="0" presId="urn:microsoft.com/office/officeart/2005/8/layout/process1"/>
    <dgm:cxn modelId="{A56466A5-71F2-4FD0-B611-76E7683BEE03}" srcId="{560B5252-AF3D-4BC5-AE9C-6AE809246B25}" destId="{74C22EC2-CCD6-48ED-8C66-34589923D386}" srcOrd="1" destOrd="0" parTransId="{E04F2C82-81EF-4E9A-85F3-AD50B0E7FD3A}" sibTransId="{9A8866D4-B823-4612-BF19-0F5078ED3F0E}"/>
    <dgm:cxn modelId="{A45B01A3-00E0-4B8A-8B9A-DC18C53215F2}" type="presOf" srcId="{710F5FB6-FA38-4FFD-BDBF-F7EC9040AC14}" destId="{0E9CF4A1-24D6-40C9-B052-E7E5A2946FC5}" srcOrd="1" destOrd="0" presId="urn:microsoft.com/office/officeart/2005/8/layout/process1"/>
    <dgm:cxn modelId="{CC6292F2-F04D-4BB0-A243-4FCCBD5827B0}" type="presOf" srcId="{74C22EC2-CCD6-48ED-8C66-34589923D386}" destId="{5A0263BE-851D-417C-B99B-CB8FB81C331C}" srcOrd="0" destOrd="0" presId="urn:microsoft.com/office/officeart/2005/8/layout/process1"/>
    <dgm:cxn modelId="{D24E43F7-A045-48AD-8ECD-F38488B140A0}" type="presOf" srcId="{710F5FB6-FA38-4FFD-BDBF-F7EC9040AC14}" destId="{8803D732-679C-43A7-AA45-E8AC0F14C24B}" srcOrd="0" destOrd="0" presId="urn:microsoft.com/office/officeart/2005/8/layout/process1"/>
    <dgm:cxn modelId="{8F1CDA0A-27A7-4EB1-B9DE-DFE5B7614795}" type="presOf" srcId="{560B5252-AF3D-4BC5-AE9C-6AE809246B25}" destId="{DAFD736B-3D0C-4F67-8CE0-666A247F1FFF}" srcOrd="0" destOrd="0" presId="urn:microsoft.com/office/officeart/2005/8/layout/process1"/>
    <dgm:cxn modelId="{B8CE5E42-A5BB-444D-BE23-8BBCF41DA85C}" srcId="{560B5252-AF3D-4BC5-AE9C-6AE809246B25}" destId="{9CF371EA-8B19-4D8C-8E13-793B0AE26857}" srcOrd="0" destOrd="0" parTransId="{A308F3A5-5CAF-426B-9324-385D26061CDB}" sibTransId="{710F5FB6-FA38-4FFD-BDBF-F7EC9040AC14}"/>
    <dgm:cxn modelId="{1C6EDF1C-7E10-4578-8363-5B23D8289060}" type="presParOf" srcId="{DAFD736B-3D0C-4F67-8CE0-666A247F1FFF}" destId="{352C4073-5BBB-40AD-B453-CDBC77C37F90}" srcOrd="0" destOrd="0" presId="urn:microsoft.com/office/officeart/2005/8/layout/process1"/>
    <dgm:cxn modelId="{A1B1F57F-523C-44AB-9B56-A0991DF4FE10}" type="presParOf" srcId="{DAFD736B-3D0C-4F67-8CE0-666A247F1FFF}" destId="{8803D732-679C-43A7-AA45-E8AC0F14C24B}" srcOrd="1" destOrd="0" presId="urn:microsoft.com/office/officeart/2005/8/layout/process1"/>
    <dgm:cxn modelId="{3EA9B93F-01B7-45EF-8710-DD107AF43180}" type="presParOf" srcId="{8803D732-679C-43A7-AA45-E8AC0F14C24B}" destId="{0E9CF4A1-24D6-40C9-B052-E7E5A2946FC5}" srcOrd="0" destOrd="0" presId="urn:microsoft.com/office/officeart/2005/8/layout/process1"/>
    <dgm:cxn modelId="{EA54B513-0DC6-4819-AC15-89CF60F4C16E}" type="presParOf" srcId="{DAFD736B-3D0C-4F67-8CE0-666A247F1FFF}" destId="{5A0263BE-851D-417C-B99B-CB8FB81C331C}" srcOrd="2" destOrd="0" presId="urn:microsoft.com/office/officeart/2005/8/layout/process1"/>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1ABCBC-FD22-4BE6-A20F-3BA1FCC0814C}">
      <dsp:nvSpPr>
        <dsp:cNvPr id="0" name=""/>
        <dsp:cNvSpPr/>
      </dsp:nvSpPr>
      <dsp:spPr>
        <a:xfrm>
          <a:off x="7701" y="490500"/>
          <a:ext cx="2301999" cy="1381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Applicant researches topic and writes narrative</a:t>
          </a:r>
          <a:endParaRPr lang="en-US" sz="2000" b="1" kern="1200" dirty="0">
            <a:latin typeface="+mj-lt"/>
          </a:endParaRPr>
        </a:p>
      </dsp:txBody>
      <dsp:txXfrm>
        <a:off x="7701" y="490500"/>
        <a:ext cx="2301999" cy="1381199"/>
      </dsp:txXfrm>
    </dsp:sp>
    <dsp:sp modelId="{C4D48552-98E7-42EF-9191-C169B957AA73}">
      <dsp:nvSpPr>
        <dsp:cNvPr id="0" name=""/>
        <dsp:cNvSpPr/>
      </dsp:nvSpPr>
      <dsp:spPr>
        <a:xfrm>
          <a:off x="2539900" y="895652"/>
          <a:ext cx="488023" cy="570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latin typeface="+mj-lt"/>
          </a:endParaRPr>
        </a:p>
      </dsp:txBody>
      <dsp:txXfrm>
        <a:off x="2539900" y="895652"/>
        <a:ext cx="488023" cy="570895"/>
      </dsp:txXfrm>
    </dsp:sp>
    <dsp:sp modelId="{01369541-0512-4834-ADEC-FA47396AA71C}">
      <dsp:nvSpPr>
        <dsp:cNvPr id="0" name=""/>
        <dsp:cNvSpPr/>
      </dsp:nvSpPr>
      <dsp:spPr>
        <a:xfrm>
          <a:off x="3230500" y="490500"/>
          <a:ext cx="2301999" cy="1381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Applicant contacts </a:t>
          </a:r>
          <a:r>
            <a:rPr lang="en-US" sz="2000" b="1" kern="1200" dirty="0" err="1" smtClean="0">
              <a:latin typeface="+mj-lt"/>
            </a:rPr>
            <a:t>CHC</a:t>
          </a:r>
          <a:endParaRPr lang="en-US" sz="2000" b="1" kern="1200" dirty="0">
            <a:latin typeface="+mj-lt"/>
          </a:endParaRPr>
        </a:p>
      </dsp:txBody>
      <dsp:txXfrm>
        <a:off x="3230500" y="490500"/>
        <a:ext cx="2301999" cy="1381199"/>
      </dsp:txXfrm>
    </dsp:sp>
    <dsp:sp modelId="{B3BB758A-1A21-4D68-BBED-CBD6A2511B01}">
      <dsp:nvSpPr>
        <dsp:cNvPr id="0" name=""/>
        <dsp:cNvSpPr/>
      </dsp:nvSpPr>
      <dsp:spPr>
        <a:xfrm>
          <a:off x="5762699" y="895652"/>
          <a:ext cx="488023" cy="570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latin typeface="+mj-lt"/>
          </a:endParaRPr>
        </a:p>
      </dsp:txBody>
      <dsp:txXfrm>
        <a:off x="5762699" y="895652"/>
        <a:ext cx="488023" cy="570895"/>
      </dsp:txXfrm>
    </dsp:sp>
    <dsp:sp modelId="{E6738032-94F4-4781-9D00-D2A18A4562DC}">
      <dsp:nvSpPr>
        <dsp:cNvPr id="0" name=""/>
        <dsp:cNvSpPr/>
      </dsp:nvSpPr>
      <dsp:spPr>
        <a:xfrm>
          <a:off x="6453299" y="490500"/>
          <a:ext cx="2301999" cy="1381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mj-lt"/>
            </a:rPr>
            <a:t>CHC</a:t>
          </a:r>
          <a:r>
            <a:rPr lang="en-US" sz="2000" b="1" kern="1200" dirty="0" smtClean="0">
              <a:latin typeface="+mj-lt"/>
            </a:rPr>
            <a:t> forwards application to THC</a:t>
          </a:r>
          <a:endParaRPr lang="en-US" sz="2000" b="1" kern="1200" dirty="0">
            <a:latin typeface="+mj-lt"/>
          </a:endParaRPr>
        </a:p>
      </dsp:txBody>
      <dsp:txXfrm>
        <a:off x="6453299" y="490500"/>
        <a:ext cx="2301999" cy="13811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2C4073-5BBB-40AD-B453-CDBC77C37F90}">
      <dsp:nvSpPr>
        <dsp:cNvPr id="0" name=""/>
        <dsp:cNvSpPr/>
      </dsp:nvSpPr>
      <dsp:spPr>
        <a:xfrm>
          <a:off x="7768" y="865495"/>
          <a:ext cx="2322016" cy="1393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THC requests application fee</a:t>
          </a:r>
          <a:endParaRPr lang="en-US" sz="2000" b="1" kern="1200" dirty="0">
            <a:latin typeface="+mj-lt"/>
          </a:endParaRPr>
        </a:p>
      </dsp:txBody>
      <dsp:txXfrm>
        <a:off x="7768" y="865495"/>
        <a:ext cx="2322016" cy="1393209"/>
      </dsp:txXfrm>
    </dsp:sp>
    <dsp:sp modelId="{8803D732-679C-43A7-AA45-E8AC0F14C24B}">
      <dsp:nvSpPr>
        <dsp:cNvPr id="0" name=""/>
        <dsp:cNvSpPr/>
      </dsp:nvSpPr>
      <dsp:spPr>
        <a:xfrm>
          <a:off x="2561986" y="1274169"/>
          <a:ext cx="492267" cy="575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latin typeface="+mj-lt"/>
          </a:endParaRPr>
        </a:p>
      </dsp:txBody>
      <dsp:txXfrm>
        <a:off x="2561986" y="1274169"/>
        <a:ext cx="492267" cy="575860"/>
      </dsp:txXfrm>
    </dsp:sp>
    <dsp:sp modelId="{5A0263BE-851D-417C-B99B-CB8FB81C331C}">
      <dsp:nvSpPr>
        <dsp:cNvPr id="0" name=""/>
        <dsp:cNvSpPr/>
      </dsp:nvSpPr>
      <dsp:spPr>
        <a:xfrm>
          <a:off x="3258591" y="865495"/>
          <a:ext cx="2322016" cy="1393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THC reviews &amp; scores applications</a:t>
          </a:r>
          <a:endParaRPr lang="en-US" sz="2000" b="1" kern="1200" dirty="0">
            <a:latin typeface="+mj-lt"/>
          </a:endParaRPr>
        </a:p>
      </dsp:txBody>
      <dsp:txXfrm>
        <a:off x="3258591" y="865495"/>
        <a:ext cx="2322016" cy="1393209"/>
      </dsp:txXfrm>
    </dsp:sp>
    <dsp:sp modelId="{082F5288-3731-405D-BC39-80EBE55EE269}">
      <dsp:nvSpPr>
        <dsp:cNvPr id="0" name=""/>
        <dsp:cNvSpPr/>
      </dsp:nvSpPr>
      <dsp:spPr>
        <a:xfrm>
          <a:off x="5812809" y="1274169"/>
          <a:ext cx="492267" cy="575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latin typeface="+mj-lt"/>
          </a:endParaRPr>
        </a:p>
      </dsp:txBody>
      <dsp:txXfrm>
        <a:off x="5812809" y="1274169"/>
        <a:ext cx="492267" cy="575860"/>
      </dsp:txXfrm>
    </dsp:sp>
    <dsp:sp modelId="{394459E5-B51A-4F4B-BA3B-56D810B31865}">
      <dsp:nvSpPr>
        <dsp:cNvPr id="0" name=""/>
        <dsp:cNvSpPr/>
      </dsp:nvSpPr>
      <dsp:spPr>
        <a:xfrm>
          <a:off x="6509414" y="865495"/>
          <a:ext cx="2322016" cy="1393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THC accepts public comments on applications</a:t>
          </a:r>
          <a:endParaRPr lang="en-US" sz="2000" b="1" kern="1200" dirty="0">
            <a:latin typeface="+mj-lt"/>
          </a:endParaRPr>
        </a:p>
      </dsp:txBody>
      <dsp:txXfrm>
        <a:off x="6509414" y="865495"/>
        <a:ext cx="2322016" cy="139320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453C19-BF6C-4B0C-8C82-A593D70D52BA}">
      <dsp:nvSpPr>
        <dsp:cNvPr id="0" name=""/>
        <dsp:cNvSpPr/>
      </dsp:nvSpPr>
      <dsp:spPr>
        <a:xfrm>
          <a:off x="7768" y="619777"/>
          <a:ext cx="2322016" cy="1393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Applications are approved in January</a:t>
          </a:r>
          <a:endParaRPr lang="en-US" sz="2000" b="1" kern="1200" dirty="0">
            <a:latin typeface="+mj-lt"/>
          </a:endParaRPr>
        </a:p>
      </dsp:txBody>
      <dsp:txXfrm>
        <a:off x="7768" y="619777"/>
        <a:ext cx="2322016" cy="1393209"/>
      </dsp:txXfrm>
    </dsp:sp>
    <dsp:sp modelId="{D776470D-D012-41C3-9D94-929544BFD555}">
      <dsp:nvSpPr>
        <dsp:cNvPr id="0" name=""/>
        <dsp:cNvSpPr/>
      </dsp:nvSpPr>
      <dsp:spPr>
        <a:xfrm>
          <a:off x="2561986" y="1028452"/>
          <a:ext cx="492267" cy="575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latin typeface="+mj-lt"/>
          </a:endParaRPr>
        </a:p>
      </dsp:txBody>
      <dsp:txXfrm>
        <a:off x="2561986" y="1028452"/>
        <a:ext cx="492267" cy="575860"/>
      </dsp:txXfrm>
    </dsp:sp>
    <dsp:sp modelId="{2DE38F0D-DFCE-45FD-91D8-B37AD4B3D958}">
      <dsp:nvSpPr>
        <dsp:cNvPr id="0" name=""/>
        <dsp:cNvSpPr/>
      </dsp:nvSpPr>
      <dsp:spPr>
        <a:xfrm>
          <a:off x="3258591" y="619777"/>
          <a:ext cx="2322016" cy="1393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THC requests marker payment</a:t>
          </a:r>
          <a:endParaRPr lang="en-US" sz="2000" b="1" kern="1200" dirty="0">
            <a:latin typeface="+mj-lt"/>
          </a:endParaRPr>
        </a:p>
      </dsp:txBody>
      <dsp:txXfrm>
        <a:off x="3258591" y="619777"/>
        <a:ext cx="2322016" cy="1393209"/>
      </dsp:txXfrm>
    </dsp:sp>
    <dsp:sp modelId="{86BF76A2-45EA-4C79-AB76-87A8B99F1E06}">
      <dsp:nvSpPr>
        <dsp:cNvPr id="0" name=""/>
        <dsp:cNvSpPr/>
      </dsp:nvSpPr>
      <dsp:spPr>
        <a:xfrm>
          <a:off x="5812809" y="1028452"/>
          <a:ext cx="492267" cy="575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latin typeface="+mj-lt"/>
          </a:endParaRPr>
        </a:p>
      </dsp:txBody>
      <dsp:txXfrm>
        <a:off x="5812809" y="1028452"/>
        <a:ext cx="492267" cy="575860"/>
      </dsp:txXfrm>
    </dsp:sp>
    <dsp:sp modelId="{D09B03FF-3885-4445-8387-E8202167E44D}">
      <dsp:nvSpPr>
        <dsp:cNvPr id="0" name=""/>
        <dsp:cNvSpPr/>
      </dsp:nvSpPr>
      <dsp:spPr>
        <a:xfrm>
          <a:off x="6509414" y="619777"/>
          <a:ext cx="2322016" cy="1393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Applicant sends in payment</a:t>
          </a:r>
          <a:endParaRPr lang="en-US" sz="2000" b="1" kern="1200" dirty="0">
            <a:latin typeface="+mj-lt"/>
          </a:endParaRPr>
        </a:p>
      </dsp:txBody>
      <dsp:txXfrm>
        <a:off x="6509414" y="619777"/>
        <a:ext cx="2322016" cy="139320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1ABCBC-FD22-4BE6-A20F-3BA1FCC0814C}">
      <dsp:nvSpPr>
        <dsp:cNvPr id="0" name=""/>
        <dsp:cNvSpPr/>
      </dsp:nvSpPr>
      <dsp:spPr>
        <a:xfrm>
          <a:off x="7701" y="490500"/>
          <a:ext cx="2301999" cy="1381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Marker staff prepares inscription</a:t>
          </a:r>
          <a:endParaRPr lang="en-US" sz="2000" b="1" kern="1200" dirty="0">
            <a:latin typeface="+mj-lt"/>
          </a:endParaRPr>
        </a:p>
      </dsp:txBody>
      <dsp:txXfrm>
        <a:off x="7701" y="490500"/>
        <a:ext cx="2301999" cy="1381199"/>
      </dsp:txXfrm>
    </dsp:sp>
    <dsp:sp modelId="{C4D48552-98E7-42EF-9191-C169B957AA73}">
      <dsp:nvSpPr>
        <dsp:cNvPr id="0" name=""/>
        <dsp:cNvSpPr/>
      </dsp:nvSpPr>
      <dsp:spPr>
        <a:xfrm>
          <a:off x="2539900" y="895652"/>
          <a:ext cx="488023" cy="570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latin typeface="+mj-lt"/>
          </a:endParaRPr>
        </a:p>
      </dsp:txBody>
      <dsp:txXfrm>
        <a:off x="2539900" y="895652"/>
        <a:ext cx="488023" cy="570895"/>
      </dsp:txXfrm>
    </dsp:sp>
    <dsp:sp modelId="{01369541-0512-4834-ADEC-FA47396AA71C}">
      <dsp:nvSpPr>
        <dsp:cNvPr id="0" name=""/>
        <dsp:cNvSpPr/>
      </dsp:nvSpPr>
      <dsp:spPr>
        <a:xfrm>
          <a:off x="3230500" y="490500"/>
          <a:ext cx="2301999" cy="1381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Inscription is sent to </a:t>
          </a:r>
          <a:r>
            <a:rPr lang="en-US" sz="2000" b="1" kern="1200" dirty="0" err="1" smtClean="0">
              <a:latin typeface="+mj-lt"/>
            </a:rPr>
            <a:t>CHC</a:t>
          </a:r>
          <a:r>
            <a:rPr lang="en-US" sz="2000" b="1" kern="1200" dirty="0" smtClean="0">
              <a:latin typeface="+mj-lt"/>
            </a:rPr>
            <a:t> and applicant for review</a:t>
          </a:r>
          <a:endParaRPr lang="en-US" sz="2000" b="1" kern="1200" dirty="0">
            <a:latin typeface="+mj-lt"/>
          </a:endParaRPr>
        </a:p>
      </dsp:txBody>
      <dsp:txXfrm>
        <a:off x="3230500" y="490500"/>
        <a:ext cx="2301999" cy="1381199"/>
      </dsp:txXfrm>
    </dsp:sp>
    <dsp:sp modelId="{B3BB758A-1A21-4D68-BBED-CBD6A2511B01}">
      <dsp:nvSpPr>
        <dsp:cNvPr id="0" name=""/>
        <dsp:cNvSpPr/>
      </dsp:nvSpPr>
      <dsp:spPr>
        <a:xfrm>
          <a:off x="5762699" y="895652"/>
          <a:ext cx="488023" cy="570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latin typeface="+mj-lt"/>
          </a:endParaRPr>
        </a:p>
      </dsp:txBody>
      <dsp:txXfrm>
        <a:off x="5762699" y="895652"/>
        <a:ext cx="488023" cy="570895"/>
      </dsp:txXfrm>
    </dsp:sp>
    <dsp:sp modelId="{E6738032-94F4-4781-9D00-D2A18A4562DC}">
      <dsp:nvSpPr>
        <dsp:cNvPr id="0" name=""/>
        <dsp:cNvSpPr/>
      </dsp:nvSpPr>
      <dsp:spPr>
        <a:xfrm>
          <a:off x="6453299" y="490500"/>
          <a:ext cx="2301999" cy="13811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Changes, if any, are made to inscription</a:t>
          </a:r>
          <a:endParaRPr lang="en-US" sz="2000" b="1" kern="1200" dirty="0">
            <a:latin typeface="+mj-lt"/>
          </a:endParaRPr>
        </a:p>
      </dsp:txBody>
      <dsp:txXfrm>
        <a:off x="6453299" y="490500"/>
        <a:ext cx="2301999" cy="138119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2C4073-5BBB-40AD-B453-CDBC77C37F90}">
      <dsp:nvSpPr>
        <dsp:cNvPr id="0" name=""/>
        <dsp:cNvSpPr/>
      </dsp:nvSpPr>
      <dsp:spPr>
        <a:xfrm>
          <a:off x="7768" y="865495"/>
          <a:ext cx="2322016" cy="1393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Once approved by </a:t>
          </a:r>
          <a:r>
            <a:rPr lang="en-US" sz="2000" b="1" kern="1200" dirty="0" err="1" smtClean="0">
              <a:latin typeface="+mj-lt"/>
            </a:rPr>
            <a:t>CHC</a:t>
          </a:r>
          <a:r>
            <a:rPr lang="en-US" sz="2000" b="1" kern="1200" dirty="0" smtClean="0">
              <a:latin typeface="+mj-lt"/>
            </a:rPr>
            <a:t>, marker is ordered</a:t>
          </a:r>
          <a:endParaRPr lang="en-US" sz="2000" b="1" kern="1200" dirty="0">
            <a:latin typeface="+mj-lt"/>
          </a:endParaRPr>
        </a:p>
      </dsp:txBody>
      <dsp:txXfrm>
        <a:off x="7768" y="865495"/>
        <a:ext cx="2322016" cy="1393209"/>
      </dsp:txXfrm>
    </dsp:sp>
    <dsp:sp modelId="{8803D732-679C-43A7-AA45-E8AC0F14C24B}">
      <dsp:nvSpPr>
        <dsp:cNvPr id="0" name=""/>
        <dsp:cNvSpPr/>
      </dsp:nvSpPr>
      <dsp:spPr>
        <a:xfrm>
          <a:off x="2561986" y="1274169"/>
          <a:ext cx="492267" cy="575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latin typeface="+mj-lt"/>
          </a:endParaRPr>
        </a:p>
      </dsp:txBody>
      <dsp:txXfrm>
        <a:off x="2561986" y="1274169"/>
        <a:ext cx="492267" cy="575860"/>
      </dsp:txXfrm>
    </dsp:sp>
    <dsp:sp modelId="{5A0263BE-851D-417C-B99B-CB8FB81C331C}">
      <dsp:nvSpPr>
        <dsp:cNvPr id="0" name=""/>
        <dsp:cNvSpPr/>
      </dsp:nvSpPr>
      <dsp:spPr>
        <a:xfrm>
          <a:off x="3258591" y="865495"/>
          <a:ext cx="2322016" cy="1393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Foundry casts and ships the marker</a:t>
          </a:r>
          <a:endParaRPr lang="en-US" sz="2000" b="1" kern="1200" dirty="0">
            <a:latin typeface="+mj-lt"/>
          </a:endParaRPr>
        </a:p>
      </dsp:txBody>
      <dsp:txXfrm>
        <a:off x="3258591" y="865495"/>
        <a:ext cx="2322016" cy="1393209"/>
      </dsp:txXfrm>
    </dsp:sp>
    <dsp:sp modelId="{082F5288-3731-405D-BC39-80EBE55EE269}">
      <dsp:nvSpPr>
        <dsp:cNvPr id="0" name=""/>
        <dsp:cNvSpPr/>
      </dsp:nvSpPr>
      <dsp:spPr>
        <a:xfrm>
          <a:off x="5812809" y="1274169"/>
          <a:ext cx="492267" cy="57586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latin typeface="+mj-lt"/>
          </a:endParaRPr>
        </a:p>
      </dsp:txBody>
      <dsp:txXfrm>
        <a:off x="5812809" y="1274169"/>
        <a:ext cx="492267" cy="575860"/>
      </dsp:txXfrm>
    </dsp:sp>
    <dsp:sp modelId="{394459E5-B51A-4F4B-BA3B-56D810B31865}">
      <dsp:nvSpPr>
        <dsp:cNvPr id="0" name=""/>
        <dsp:cNvSpPr/>
      </dsp:nvSpPr>
      <dsp:spPr>
        <a:xfrm>
          <a:off x="6509414" y="865495"/>
          <a:ext cx="2322016" cy="1393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mj-lt"/>
            </a:rPr>
            <a:t>CHC</a:t>
          </a:r>
          <a:r>
            <a:rPr lang="en-US" sz="2000" b="1" kern="1200" dirty="0" smtClean="0">
              <a:latin typeface="+mj-lt"/>
            </a:rPr>
            <a:t> and/or applicant installs marker</a:t>
          </a:r>
          <a:endParaRPr lang="en-US" sz="2000" b="1" kern="1200" dirty="0">
            <a:latin typeface="+mj-lt"/>
          </a:endParaRPr>
        </a:p>
      </dsp:txBody>
      <dsp:txXfrm>
        <a:off x="6509414" y="865495"/>
        <a:ext cx="2322016" cy="139320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2C4073-5BBB-40AD-B453-CDBC77C37F90}">
      <dsp:nvSpPr>
        <dsp:cNvPr id="0" name=""/>
        <dsp:cNvSpPr/>
      </dsp:nvSpPr>
      <dsp:spPr>
        <a:xfrm>
          <a:off x="1250" y="381312"/>
          <a:ext cx="2665958" cy="15995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err="1" smtClean="0">
              <a:latin typeface="+mj-lt"/>
            </a:rPr>
            <a:t>CHC</a:t>
          </a:r>
          <a:r>
            <a:rPr lang="en-US" sz="2000" b="1" kern="1200" dirty="0" smtClean="0">
              <a:latin typeface="+mj-lt"/>
            </a:rPr>
            <a:t> and/or applicant plans marker dedication</a:t>
          </a:r>
          <a:endParaRPr lang="en-US" sz="2000" b="1" kern="1200" dirty="0">
            <a:latin typeface="+mj-lt"/>
          </a:endParaRPr>
        </a:p>
      </dsp:txBody>
      <dsp:txXfrm>
        <a:off x="1250" y="381312"/>
        <a:ext cx="2665958" cy="1599574"/>
      </dsp:txXfrm>
    </dsp:sp>
    <dsp:sp modelId="{8803D732-679C-43A7-AA45-E8AC0F14C24B}">
      <dsp:nvSpPr>
        <dsp:cNvPr id="0" name=""/>
        <dsp:cNvSpPr/>
      </dsp:nvSpPr>
      <dsp:spPr>
        <a:xfrm>
          <a:off x="2933804" y="850521"/>
          <a:ext cx="565183" cy="6611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latin typeface="+mj-lt"/>
          </a:endParaRPr>
        </a:p>
      </dsp:txBody>
      <dsp:txXfrm>
        <a:off x="2933804" y="850521"/>
        <a:ext cx="565183" cy="661157"/>
      </dsp:txXfrm>
    </dsp:sp>
    <dsp:sp modelId="{5A0263BE-851D-417C-B99B-CB8FB81C331C}">
      <dsp:nvSpPr>
        <dsp:cNvPr id="0" name=""/>
        <dsp:cNvSpPr/>
      </dsp:nvSpPr>
      <dsp:spPr>
        <a:xfrm>
          <a:off x="3733591" y="381312"/>
          <a:ext cx="2665958" cy="15995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latin typeface="+mj-lt"/>
            </a:rPr>
            <a:t>Marker staff enters information on Atlas</a:t>
          </a:r>
          <a:endParaRPr lang="en-US" sz="2000" b="1" kern="1200" dirty="0">
            <a:latin typeface="+mj-lt"/>
          </a:endParaRPr>
        </a:p>
      </dsp:txBody>
      <dsp:txXfrm>
        <a:off x="3733591" y="381312"/>
        <a:ext cx="2665958" cy="15995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84" tIns="46242" rIns="92484" bIns="46242" numCol="1" anchor="t" anchorCtr="0" compatLnSpc="1">
            <a:prstTxWarp prst="textNoShape">
              <a:avLst/>
            </a:prstTxWarp>
          </a:bodyPr>
          <a:lstStyle>
            <a:lvl1pPr eaLnBrk="0" hangingPunct="0">
              <a:defRPr sz="1200" b="0">
                <a:ea typeface="ＭＳ Ｐゴシック" pitchFamily="1" charset="-128"/>
                <a:cs typeface="+mn-cs"/>
              </a:defRPr>
            </a:lvl1pPr>
          </a:lstStyle>
          <a:p>
            <a:pPr>
              <a:defRPr/>
            </a:pPr>
            <a:endParaRPr lang="en-US"/>
          </a:p>
        </p:txBody>
      </p:sp>
      <p:sp>
        <p:nvSpPr>
          <p:cNvPr id="5123" name="Rectangle 3"/>
          <p:cNvSpPr>
            <a:spLocks noGrp="1" noChangeArrowheads="1"/>
          </p:cNvSpPr>
          <p:nvPr>
            <p:ph type="dt" sz="quarter" idx="1"/>
          </p:nvPr>
        </p:nvSpPr>
        <p:spPr bwMode="auto">
          <a:xfrm>
            <a:off x="3938377" y="0"/>
            <a:ext cx="3011699" cy="461804"/>
          </a:xfrm>
          <a:prstGeom prst="rect">
            <a:avLst/>
          </a:prstGeom>
          <a:noFill/>
          <a:ln w="9525">
            <a:noFill/>
            <a:miter lim="800000"/>
            <a:headEnd/>
            <a:tailEnd/>
          </a:ln>
        </p:spPr>
        <p:txBody>
          <a:bodyPr vert="horz" wrap="square" lIns="92484" tIns="46242" rIns="92484" bIns="46242" numCol="1" anchor="t" anchorCtr="0" compatLnSpc="1">
            <a:prstTxWarp prst="textNoShape">
              <a:avLst/>
            </a:prstTxWarp>
          </a:bodyPr>
          <a:lstStyle>
            <a:lvl1pPr algn="r" eaLnBrk="0" hangingPunct="0">
              <a:defRPr sz="1200" b="0">
                <a:ea typeface="ＭＳ Ｐゴシック" pitchFamily="1" charset="-128"/>
                <a:cs typeface="+mn-cs"/>
              </a:defRPr>
            </a:lvl1pPr>
          </a:lstStyle>
          <a:p>
            <a:pPr>
              <a:defRPr/>
            </a:pPr>
            <a:endParaRPr lang="en-US"/>
          </a:p>
        </p:txBody>
      </p:sp>
      <p:sp>
        <p:nvSpPr>
          <p:cNvPr id="5124" name="Rectangle 4"/>
          <p:cNvSpPr>
            <a:spLocks noGrp="1" noChangeArrowheads="1"/>
          </p:cNvSpPr>
          <p:nvPr>
            <p:ph type="ftr" sz="quarter" idx="2"/>
          </p:nvPr>
        </p:nvSpPr>
        <p:spPr bwMode="auto">
          <a:xfrm>
            <a:off x="0" y="8774272"/>
            <a:ext cx="3011699" cy="461804"/>
          </a:xfrm>
          <a:prstGeom prst="rect">
            <a:avLst/>
          </a:prstGeom>
          <a:noFill/>
          <a:ln w="9525">
            <a:noFill/>
            <a:miter lim="800000"/>
            <a:headEnd/>
            <a:tailEnd/>
          </a:ln>
        </p:spPr>
        <p:txBody>
          <a:bodyPr vert="horz" wrap="square" lIns="92484" tIns="46242" rIns="92484" bIns="46242" numCol="1" anchor="b" anchorCtr="0" compatLnSpc="1">
            <a:prstTxWarp prst="textNoShape">
              <a:avLst/>
            </a:prstTxWarp>
          </a:bodyPr>
          <a:lstStyle>
            <a:lvl1pPr eaLnBrk="0" hangingPunct="0">
              <a:defRPr sz="1200" b="0">
                <a:ea typeface="ＭＳ Ｐゴシック" pitchFamily="1" charset="-128"/>
                <a:cs typeface="+mn-cs"/>
              </a:defRPr>
            </a:lvl1pPr>
          </a:lstStyle>
          <a:p>
            <a:pPr>
              <a:defRPr/>
            </a:pPr>
            <a:endParaRPr lang="en-US"/>
          </a:p>
        </p:txBody>
      </p:sp>
      <p:sp>
        <p:nvSpPr>
          <p:cNvPr id="5125" name="Rectangle 5"/>
          <p:cNvSpPr>
            <a:spLocks noGrp="1" noChangeArrowheads="1"/>
          </p:cNvSpPr>
          <p:nvPr>
            <p:ph type="sldNum" sz="quarter" idx="3"/>
          </p:nvPr>
        </p:nvSpPr>
        <p:spPr bwMode="auto">
          <a:xfrm>
            <a:off x="3938377" y="8774272"/>
            <a:ext cx="3011699" cy="461804"/>
          </a:xfrm>
          <a:prstGeom prst="rect">
            <a:avLst/>
          </a:prstGeom>
          <a:noFill/>
          <a:ln w="9525">
            <a:noFill/>
            <a:miter lim="800000"/>
            <a:headEnd/>
            <a:tailEnd/>
          </a:ln>
        </p:spPr>
        <p:txBody>
          <a:bodyPr vert="horz" wrap="square" lIns="92484" tIns="46242" rIns="92484" bIns="46242" numCol="1" anchor="b" anchorCtr="0" compatLnSpc="1">
            <a:prstTxWarp prst="textNoShape">
              <a:avLst/>
            </a:prstTxWarp>
          </a:bodyPr>
          <a:lstStyle>
            <a:lvl1pPr algn="r" eaLnBrk="0" hangingPunct="0">
              <a:defRPr sz="1200" b="0">
                <a:ea typeface="ＭＳ Ｐゴシック" pitchFamily="1" charset="-128"/>
                <a:cs typeface="+mn-cs"/>
              </a:defRPr>
            </a:lvl1pPr>
          </a:lstStyle>
          <a:p>
            <a:pPr>
              <a:defRPr/>
            </a:pPr>
            <a:fld id="{FA99AD48-5508-4976-85C0-323579345362}" type="slidenum">
              <a:rPr lang="en-US"/>
              <a:pPr>
                <a:defRPr/>
              </a:pPr>
              <a:t>‹#›</a:t>
            </a:fld>
            <a:endParaRPr lang="en-US"/>
          </a:p>
        </p:txBody>
      </p:sp>
    </p:spTree>
    <p:extLst>
      <p:ext uri="{BB962C8B-B14F-4D97-AF65-F5344CB8AC3E}">
        <p14:creationId xmlns:p14="http://schemas.microsoft.com/office/powerpoint/2010/main" xmlns="" val="1078493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84" tIns="46242" rIns="92484" bIns="46242" numCol="1" anchor="t" anchorCtr="0" compatLnSpc="1">
            <a:prstTxWarp prst="textNoShape">
              <a:avLst/>
            </a:prstTxWarp>
          </a:bodyPr>
          <a:lstStyle>
            <a:lvl1pPr eaLnBrk="0" hangingPunct="0">
              <a:defRPr sz="1200" b="0">
                <a:ea typeface="ＭＳ Ｐゴシック" pitchFamily="1" charset="-128"/>
                <a:cs typeface="+mn-cs"/>
              </a:defRPr>
            </a:lvl1pPr>
          </a:lstStyle>
          <a:p>
            <a:pPr>
              <a:defRPr/>
            </a:pPr>
            <a:endParaRPr lang="en-US"/>
          </a:p>
        </p:txBody>
      </p:sp>
      <p:sp>
        <p:nvSpPr>
          <p:cNvPr id="3075" name="Rectangle 3"/>
          <p:cNvSpPr>
            <a:spLocks noGrp="1" noChangeArrowheads="1"/>
          </p:cNvSpPr>
          <p:nvPr>
            <p:ph type="dt" idx="1"/>
          </p:nvPr>
        </p:nvSpPr>
        <p:spPr bwMode="auto">
          <a:xfrm>
            <a:off x="3938377" y="0"/>
            <a:ext cx="3011699" cy="461804"/>
          </a:xfrm>
          <a:prstGeom prst="rect">
            <a:avLst/>
          </a:prstGeom>
          <a:noFill/>
          <a:ln w="9525">
            <a:noFill/>
            <a:miter lim="800000"/>
            <a:headEnd/>
            <a:tailEnd/>
          </a:ln>
        </p:spPr>
        <p:txBody>
          <a:bodyPr vert="horz" wrap="square" lIns="92484" tIns="46242" rIns="92484" bIns="46242" numCol="1" anchor="t" anchorCtr="0" compatLnSpc="1">
            <a:prstTxWarp prst="textNoShape">
              <a:avLst/>
            </a:prstTxWarp>
          </a:bodyPr>
          <a:lstStyle>
            <a:lvl1pPr algn="r" eaLnBrk="0" hangingPunct="0">
              <a:defRPr sz="1200" b="0">
                <a:ea typeface="ＭＳ Ｐゴシック" pitchFamily="1"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26678" y="4387136"/>
            <a:ext cx="5096721" cy="4156234"/>
          </a:xfrm>
          <a:prstGeom prst="rect">
            <a:avLst/>
          </a:prstGeom>
          <a:noFill/>
          <a:ln w="9525">
            <a:noFill/>
            <a:miter lim="800000"/>
            <a:headEnd/>
            <a:tailEnd/>
          </a:ln>
        </p:spPr>
        <p:txBody>
          <a:bodyPr vert="horz" wrap="square" lIns="92484" tIns="46242" rIns="92484" bIns="462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74272"/>
            <a:ext cx="3011699" cy="461804"/>
          </a:xfrm>
          <a:prstGeom prst="rect">
            <a:avLst/>
          </a:prstGeom>
          <a:noFill/>
          <a:ln w="9525">
            <a:noFill/>
            <a:miter lim="800000"/>
            <a:headEnd/>
            <a:tailEnd/>
          </a:ln>
        </p:spPr>
        <p:txBody>
          <a:bodyPr vert="horz" wrap="square" lIns="92484" tIns="46242" rIns="92484" bIns="46242" numCol="1" anchor="b" anchorCtr="0" compatLnSpc="1">
            <a:prstTxWarp prst="textNoShape">
              <a:avLst/>
            </a:prstTxWarp>
          </a:bodyPr>
          <a:lstStyle>
            <a:lvl1pPr eaLnBrk="0" hangingPunct="0">
              <a:defRPr sz="1200" b="0">
                <a:ea typeface="ＭＳ Ｐゴシック" pitchFamily="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38377" y="8774272"/>
            <a:ext cx="3011699" cy="461804"/>
          </a:xfrm>
          <a:prstGeom prst="rect">
            <a:avLst/>
          </a:prstGeom>
          <a:noFill/>
          <a:ln w="9525">
            <a:noFill/>
            <a:miter lim="800000"/>
            <a:headEnd/>
            <a:tailEnd/>
          </a:ln>
        </p:spPr>
        <p:txBody>
          <a:bodyPr vert="horz" wrap="square" lIns="92484" tIns="46242" rIns="92484" bIns="46242" numCol="1" anchor="b" anchorCtr="0" compatLnSpc="1">
            <a:prstTxWarp prst="textNoShape">
              <a:avLst/>
            </a:prstTxWarp>
          </a:bodyPr>
          <a:lstStyle>
            <a:lvl1pPr algn="r" eaLnBrk="0" hangingPunct="0">
              <a:defRPr sz="1200" b="0">
                <a:ea typeface="ＭＳ Ｐゴシック" pitchFamily="1" charset="-128"/>
                <a:cs typeface="+mn-cs"/>
              </a:defRPr>
            </a:lvl1pPr>
          </a:lstStyle>
          <a:p>
            <a:pPr>
              <a:defRPr/>
            </a:pPr>
            <a:fld id="{7C54485A-2457-42BD-8F27-E0AF4D37FE86}" type="slidenum">
              <a:rPr lang="en-US"/>
              <a:pPr>
                <a:defRPr/>
              </a:pPr>
              <a:t>‹#›</a:t>
            </a:fld>
            <a:endParaRPr lang="en-US"/>
          </a:p>
        </p:txBody>
      </p:sp>
    </p:spTree>
    <p:extLst>
      <p:ext uri="{BB962C8B-B14F-4D97-AF65-F5344CB8AC3E}">
        <p14:creationId xmlns:p14="http://schemas.microsoft.com/office/powerpoint/2010/main" xmlns="" val="3156431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to training video #2: the marker application process. This presentation will cover the application process, application criteria, how to fill out the application, what to submit for a marker application, and important details about the upcoming 2015 marker round. </a:t>
            </a:r>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3 includes</a:t>
            </a:r>
            <a:r>
              <a:rPr lang="en-US" baseline="0" dirty="0" smtClean="0"/>
              <a:t> information on criteria for the marker type and the application procedures. Page 4 has the scoring criteria and a section discussing sponsorship payment. There is also a section for the sponsor or applicant to fill in their information. This is the section where the person who needs to be the primary contact (after the </a:t>
            </a:r>
            <a:r>
              <a:rPr lang="en-US" baseline="0" dirty="0" err="1" smtClean="0"/>
              <a:t>CHC</a:t>
            </a:r>
            <a:r>
              <a:rPr lang="en-US" baseline="0" dirty="0" smtClean="0"/>
              <a:t>) for the marker. Please make sure that the email that is entered is a good email address as this is the primary method of contact. The next section is the shipping information that continues onto the next page. </a:t>
            </a:r>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10</a:t>
            </a:fld>
            <a:endParaRPr lang="en-US"/>
          </a:p>
        </p:txBody>
      </p:sp>
    </p:spTree>
    <p:extLst>
      <p:ext uri="{BB962C8B-B14F-4D97-AF65-F5344CB8AC3E}">
        <p14:creationId xmlns:p14="http://schemas.microsoft.com/office/powerpoint/2010/main" xmlns="" val="376492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5 includes a section for the shipping information. This contact must be a Monday through Friday, 8 am to 5 pm address.</a:t>
            </a:r>
            <a:r>
              <a:rPr lang="en-US" baseline="0" dirty="0" smtClean="0"/>
              <a:t> If the marker ships to a home address and no one accepts the delivery, the applicant may incur charges from the shipping company. If needed, arrange a business to accept the marker. The next section is where you choose what size marker. Decide if a small or large marker would best fit your topic. Will there be enough information to warrant a large marker? Second, decide if the marker will be on a post or mounted to a surface. If the marker is an </a:t>
            </a:r>
            <a:r>
              <a:rPr lang="en-US" baseline="0" dirty="0" err="1" smtClean="0"/>
              <a:t>RTHL</a:t>
            </a:r>
            <a:r>
              <a:rPr lang="en-US" baseline="0" dirty="0" smtClean="0"/>
              <a:t> marker for a building, consider ordering a marker with a post so that mounting (and potentially damaging the exterior) is not necessary. Also, consider if a marker on a post is visually stimulating. Some applicants have mounted the marker to stone, granite, rock, etc. I would also like to note, for cemetery markers that will be attached to an existing post, please measure the inside diameter of the post and choose the correct size.  </a:t>
            </a:r>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11</a:t>
            </a:fld>
            <a:endParaRPr lang="en-US"/>
          </a:p>
        </p:txBody>
      </p:sp>
    </p:spTree>
    <p:extLst>
      <p:ext uri="{BB962C8B-B14F-4D97-AF65-F5344CB8AC3E}">
        <p14:creationId xmlns:p14="http://schemas.microsoft.com/office/powerpoint/2010/main" xmlns="" val="513381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page of the application is the property owner</a:t>
            </a:r>
            <a:r>
              <a:rPr lang="en-US" baseline="0" dirty="0" smtClean="0"/>
              <a:t> consent form.  First, fill out the proposed title and county.  Then, identify whether the marker will be placed on a TxDOT right-of-way.  If it will not be placed on TxDOT ROW, then the property owner or the legal administrator of the property needs to fill out the bottom section of the form and then sign it!  Please note that the property owner consent form for RTHLs requires that the form be notarized.</a:t>
            </a:r>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the consent form, we</a:t>
            </a:r>
            <a:r>
              <a:rPr lang="en-US" baseline="0" dirty="0" smtClean="0"/>
              <a:t> also require proof that person owns the property or is authorized to make decisions over the property.  For this, we ask that a deed, tax records or record from the appraisal district be submitted with the application.  The left side of the screen is the home page for </a:t>
            </a:r>
            <a:r>
              <a:rPr lang="en-US" baseline="0" dirty="0" err="1" smtClean="0"/>
              <a:t>taxnet</a:t>
            </a:r>
            <a:r>
              <a:rPr lang="en-US" baseline="0" dirty="0" smtClean="0"/>
              <a:t> USA.  This is a free site that allows you to search for property information.  You do have to create a log-in but it is otherwise free.  The image on the right side is an example of a tax record found at this site.  I would recommend that the CHC or Marker Chairs create a log-in for this site.  It will help you find the proof of ownership that is required.  </a:t>
            </a:r>
          </a:p>
          <a:p>
            <a:endParaRPr lang="en-US" baseline="0" dirty="0" smtClean="0"/>
          </a:p>
          <a:p>
            <a:r>
              <a:rPr lang="en-US" baseline="0" dirty="0" smtClean="0"/>
              <a:t>Now, there are some cases where no taxes are paid on the property and no one really knows who owns the property OR there is no deed record. In this case, you need to show that you exhausted all efforts to find the ownership paperwork.  If this is the case, then please write a note explaining where you looked.  Then, an administrator (such as a cemetery administrator) can sign the ownership consent form and no proof (other than the letter) will be submitted.  But something needs to be submitted.</a:t>
            </a:r>
          </a:p>
          <a:p>
            <a:endParaRPr lang="en-US" baseline="0" dirty="0" smtClean="0"/>
          </a:p>
          <a:p>
            <a:r>
              <a:rPr lang="en-US" dirty="0" smtClean="0"/>
              <a:t>http://www.taxnetusa.com/my_account/ </a:t>
            </a:r>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latin typeface="Arial" pitchFamily="34" charset="0"/>
                <a:ea typeface="ＭＳ Ｐゴシック"/>
              </a:rPr>
              <a:t>Each year, the marker program staff propose a work plan to the commission that includes an annual maximum and priority topics for the upcoming round. For 2015, there is a state-mandated maximum of 180 applications and up to 20 </a:t>
            </a:r>
            <a:r>
              <a:rPr lang="en-US" baseline="0" dirty="0" err="1" smtClean="0">
                <a:latin typeface="Arial" pitchFamily="34" charset="0"/>
                <a:ea typeface="ＭＳ Ｐゴシック"/>
              </a:rPr>
              <a:t>Undertold</a:t>
            </a:r>
            <a:r>
              <a:rPr lang="en-US" baseline="0" dirty="0" smtClean="0">
                <a:latin typeface="Arial" pitchFamily="34" charset="0"/>
                <a:ea typeface="ＭＳ Ｐゴシック"/>
              </a:rPr>
              <a:t> markers.  Remember, not all applications will be accepted. </a:t>
            </a:r>
          </a:p>
          <a:p>
            <a:endParaRPr lang="en-US" baseline="0" dirty="0" smtClean="0">
              <a:latin typeface="Arial" pitchFamily="34" charset="0"/>
              <a:ea typeface="ＭＳ Ｐゴシック"/>
            </a:endParaRPr>
          </a:p>
          <a:p>
            <a:r>
              <a:rPr lang="en-US" baseline="0" dirty="0" smtClean="0">
                <a:latin typeface="Arial" pitchFamily="34" charset="0"/>
                <a:ea typeface="ＭＳ Ｐゴシック"/>
              </a:rPr>
              <a:t>The priority themes for 2015 are Hispanic topics, Industry, Business and Commerce, and RTHLs.  Topics that fit into these themes will receive extra points during scoring.  </a:t>
            </a:r>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38">
              <a:defRPr/>
            </a:pPr>
            <a:r>
              <a:rPr lang="en-US" dirty="0" smtClean="0">
                <a:latin typeface="Arial" pitchFamily="34" charset="0"/>
                <a:ea typeface="ＭＳ Ｐゴシック"/>
              </a:rPr>
              <a:t>This is our schedule for the next year.  We are currently closing out 2013 applications and</a:t>
            </a:r>
            <a:r>
              <a:rPr lang="en-US" baseline="0" dirty="0" smtClean="0">
                <a:latin typeface="Arial" pitchFamily="34" charset="0"/>
                <a:ea typeface="ＭＳ Ｐゴシック"/>
              </a:rPr>
              <a:t> have started writing 2014 inscriptions</a:t>
            </a:r>
            <a:r>
              <a:rPr lang="en-US" dirty="0" smtClean="0">
                <a:latin typeface="Arial" pitchFamily="34" charset="0"/>
                <a:ea typeface="ＭＳ Ｐゴシック"/>
              </a:rPr>
              <a:t>.  With the budget and staff cuts, we are working as quickly as possible. </a:t>
            </a:r>
            <a:r>
              <a:rPr lang="en-US" baseline="0" dirty="0" smtClean="0">
                <a:latin typeface="Arial" pitchFamily="34" charset="0"/>
                <a:ea typeface="ＭＳ Ｐゴシック"/>
              </a:rPr>
              <a:t>Starting on </a:t>
            </a:r>
            <a:r>
              <a:rPr lang="en-US" dirty="0" smtClean="0">
                <a:latin typeface="Arial" pitchFamily="34" charset="0"/>
                <a:ea typeface="ＭＳ Ｐゴシック"/>
              </a:rPr>
              <a:t>September 1</a:t>
            </a:r>
            <a:r>
              <a:rPr lang="en-US" baseline="30000" dirty="0" smtClean="0">
                <a:latin typeface="Arial" pitchFamily="34" charset="0"/>
                <a:ea typeface="ＭＳ Ｐゴシック"/>
              </a:rPr>
              <a:t>st</a:t>
            </a:r>
            <a:r>
              <a:rPr lang="en-US" dirty="0" smtClean="0">
                <a:latin typeface="Arial" pitchFamily="34" charset="0"/>
                <a:ea typeface="ＭＳ Ｐゴシック"/>
              </a:rPr>
              <a:t>,</a:t>
            </a:r>
            <a:r>
              <a:rPr lang="en-US" baseline="0" dirty="0" smtClean="0">
                <a:latin typeface="Arial" pitchFamily="34" charset="0"/>
                <a:ea typeface="ＭＳ Ｐゴシック"/>
              </a:rPr>
              <a:t> </a:t>
            </a:r>
            <a:r>
              <a:rPr lang="en-US" dirty="0" smtClean="0">
                <a:latin typeface="Arial" pitchFamily="34" charset="0"/>
                <a:ea typeface="ＭＳ Ｐゴシック"/>
              </a:rPr>
              <a:t>we will accept the regular marker applications for the 2015 cycle.  </a:t>
            </a:r>
          </a:p>
          <a:p>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15</a:t>
            </a:fld>
            <a:endParaRPr lang="en-US"/>
          </a:p>
        </p:txBody>
      </p:sp>
    </p:spTree>
    <p:extLst>
      <p:ext uri="{BB962C8B-B14F-4D97-AF65-F5344CB8AC3E}">
        <p14:creationId xmlns:p14="http://schemas.microsoft.com/office/powerpoint/2010/main" xmlns="" val="383996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itchFamily="34" charset="0"/>
                <a:ea typeface="ＭＳ Ｐゴシック"/>
              </a:rPr>
              <a:t>Please contact us</a:t>
            </a:r>
            <a:r>
              <a:rPr lang="en-US" baseline="0" dirty="0" smtClean="0">
                <a:latin typeface="Arial" pitchFamily="34" charset="0"/>
                <a:ea typeface="ＭＳ Ｐゴシック"/>
              </a:rPr>
              <a:t> with any questions. </a:t>
            </a:r>
            <a:endParaRPr lang="en-US" dirty="0"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DFC161A2-A8C0-470A-B899-A5FEC476BEB9}"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view the THC website for more training videos. </a:t>
            </a:r>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ea typeface="ＭＳ Ｐゴシック"/>
              </a:rPr>
              <a:t>First, we will cover the</a:t>
            </a:r>
            <a:r>
              <a:rPr lang="en-US" baseline="0" dirty="0" smtClean="0">
                <a:latin typeface="Arial" pitchFamily="34" charset="0"/>
                <a:ea typeface="ＭＳ Ｐゴシック"/>
              </a:rPr>
              <a:t> application process. Please download the Marker Process flow chart on our website to follow along through this section. </a:t>
            </a:r>
            <a:endParaRPr lang="en-US" dirty="0" smtClean="0">
              <a:latin typeface="Arial" pitchFamily="34" charset="0"/>
              <a:ea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2</a:t>
            </a:fld>
            <a:endParaRPr lang="en-US"/>
          </a:p>
        </p:txBody>
      </p:sp>
    </p:spTree>
    <p:extLst>
      <p:ext uri="{BB962C8B-B14F-4D97-AF65-F5344CB8AC3E}">
        <p14:creationId xmlns:p14="http://schemas.microsoft.com/office/powerpoint/2010/main" xmlns="" val="397825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itchFamily="34" charset="0"/>
                <a:ea typeface="ＭＳ Ｐゴシック"/>
              </a:rPr>
              <a:t>The first step is to choose your topic,</a:t>
            </a:r>
            <a:r>
              <a:rPr lang="en-US" baseline="0" dirty="0" smtClean="0">
                <a:latin typeface="Arial" pitchFamily="34" charset="0"/>
                <a:ea typeface="ＭＳ Ｐゴシック"/>
              </a:rPr>
              <a:t> compile research and write the narrative history. It is a good idea to contact the county historical commission (</a:t>
            </a:r>
            <a:r>
              <a:rPr lang="en-US" baseline="0" dirty="0" err="1" smtClean="0">
                <a:latin typeface="Arial" pitchFamily="34" charset="0"/>
                <a:ea typeface="ＭＳ Ｐゴシック"/>
              </a:rPr>
              <a:t>CHC</a:t>
            </a:r>
            <a:r>
              <a:rPr lang="en-US" baseline="0" dirty="0" smtClean="0">
                <a:latin typeface="Arial" pitchFamily="34" charset="0"/>
                <a:ea typeface="ＭＳ Ｐゴシック"/>
              </a:rPr>
              <a:t>) chair and/or marker chair to let them know you are interested in applying for a marker. These essential volunteers can help you along the way and are often valuable resources on the history of the area. Once the narrative is complete, the applicant submits all required materials to the </a:t>
            </a:r>
            <a:r>
              <a:rPr lang="en-US" baseline="0" dirty="0" err="1" smtClean="0">
                <a:latin typeface="Arial" pitchFamily="34" charset="0"/>
                <a:ea typeface="ＭＳ Ｐゴシック"/>
              </a:rPr>
              <a:t>CHC</a:t>
            </a:r>
            <a:r>
              <a:rPr lang="en-US" baseline="0" dirty="0" smtClean="0">
                <a:latin typeface="Arial" pitchFamily="34" charset="0"/>
                <a:ea typeface="ＭＳ Ｐゴシック"/>
              </a:rPr>
              <a:t>. The </a:t>
            </a:r>
            <a:r>
              <a:rPr lang="en-US" baseline="0" dirty="0" err="1" smtClean="0">
                <a:latin typeface="Arial" pitchFamily="34" charset="0"/>
                <a:ea typeface="ＭＳ Ｐゴシック"/>
              </a:rPr>
              <a:t>CHC</a:t>
            </a:r>
            <a:r>
              <a:rPr lang="en-US" baseline="0" dirty="0" smtClean="0">
                <a:latin typeface="Arial" pitchFamily="34" charset="0"/>
                <a:ea typeface="ＭＳ Ｐゴシック"/>
              </a:rPr>
              <a:t> forwards the application materials to the THC during the application period. Once all required components of the application are checked and received, the THC requests the application fee of $100. From mid-November to the end of December, the marker staff reviews and scores all applications. Also, during this time, THC accepts public comment on the applications received. At the end of January, the THC commissioners vote and approve selected marker topics. THC requests payment for the marker payment and the applicant sends in the payment. </a:t>
            </a:r>
            <a:endParaRPr lang="en-US" dirty="0" smtClean="0">
              <a:latin typeface="Arial" pitchFamily="34" charset="0"/>
              <a:ea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3</a:t>
            </a:fld>
            <a:endParaRPr lang="en-US"/>
          </a:p>
        </p:txBody>
      </p:sp>
    </p:spTree>
    <p:extLst>
      <p:ext uri="{BB962C8B-B14F-4D97-AF65-F5344CB8AC3E}">
        <p14:creationId xmlns:p14="http://schemas.microsoft.com/office/powerpoint/2010/main" xmlns="" val="1892624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payment is received, the topic is placed on a list (in order)</a:t>
            </a:r>
            <a:r>
              <a:rPr lang="en-US" baseline="0" dirty="0" smtClean="0"/>
              <a:t> to have the inscription written. The draft inscription is emailed to the </a:t>
            </a:r>
            <a:r>
              <a:rPr lang="en-US" baseline="0" dirty="0" err="1" smtClean="0"/>
              <a:t>CHC</a:t>
            </a:r>
            <a:r>
              <a:rPr lang="en-US" baseline="0" dirty="0" smtClean="0"/>
              <a:t> and the marker applicant/sponsor for review. Changes, if any, are made to the inscription. The </a:t>
            </a:r>
            <a:r>
              <a:rPr lang="en-US" baseline="0" dirty="0" err="1" smtClean="0"/>
              <a:t>CHC</a:t>
            </a:r>
            <a:r>
              <a:rPr lang="en-US" baseline="0" dirty="0" smtClean="0"/>
              <a:t> approves the inscription and THC orders the marker. The foundry casts the marker and ships it to the designated person or to the proper TxDOT office. </a:t>
            </a:r>
            <a:r>
              <a:rPr lang="en-US" baseline="0" dirty="0" err="1" smtClean="0"/>
              <a:t>CHC</a:t>
            </a:r>
            <a:r>
              <a:rPr lang="en-US" baseline="0" dirty="0" smtClean="0"/>
              <a:t>/applicant/TxDOT installs the marker and begins plans for a marker dedication ceremony. Marker staff enters the information on the Historic Sites Atlas. As you can see, this is a lengthy process that takes 12 -18 months. </a:t>
            </a:r>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xmlns="" val="189262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a:t>
            </a:r>
            <a:r>
              <a:rPr lang="en-US" baseline="0" dirty="0" smtClean="0"/>
              <a:t> to the flow chart we just discussed, the website has a variety of helpful tools. </a:t>
            </a:r>
            <a:r>
              <a:rPr lang="en-US" dirty="0" smtClean="0"/>
              <a:t>One helpful tool and outline is the Marker Toolkit. </a:t>
            </a:r>
          </a:p>
          <a:p>
            <a:r>
              <a:rPr lang="en-US" dirty="0" smtClean="0"/>
              <a:t>The toolkit</a:t>
            </a:r>
            <a:r>
              <a:rPr lang="en-US" baseline="0" dirty="0" smtClean="0"/>
              <a:t> breaks the process down into steps and makes it a bit easier to understand. For </a:t>
            </a:r>
            <a:r>
              <a:rPr lang="en-US" baseline="0" dirty="0" err="1" smtClean="0"/>
              <a:t>CHCs</a:t>
            </a:r>
            <a:r>
              <a:rPr lang="en-US" baseline="0" dirty="0" smtClean="0"/>
              <a:t>, this is a good starting point for you to direct folks who want to know more about the process. At the end of the toolkit is a chart showing exactly what to submit for each type of marker. </a:t>
            </a:r>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ea typeface="ＭＳ Ｐゴシック"/>
              </a:rPr>
              <a:t>First, a completed application must be submitted with all applications.  There are three different applications available: </a:t>
            </a:r>
            <a:r>
              <a:rPr lang="en-US" dirty="0" err="1" smtClean="0">
                <a:latin typeface="Arial" pitchFamily="34" charset="0"/>
                <a:ea typeface="ＭＳ Ｐゴシック"/>
              </a:rPr>
              <a:t>RTHL</a:t>
            </a:r>
            <a:r>
              <a:rPr lang="en-US" dirty="0" smtClean="0">
                <a:latin typeface="Arial" pitchFamily="34" charset="0"/>
                <a:ea typeface="ＭＳ Ｐゴシック"/>
              </a:rPr>
              <a:t>, </a:t>
            </a:r>
            <a:r>
              <a:rPr lang="en-US" dirty="0" err="1" smtClean="0">
                <a:latin typeface="Arial" pitchFamily="34" charset="0"/>
                <a:ea typeface="ＭＳ Ｐゴシック"/>
              </a:rPr>
              <a:t>HTC</a:t>
            </a:r>
            <a:r>
              <a:rPr lang="en-US" dirty="0" smtClean="0">
                <a:latin typeface="Arial" pitchFamily="34" charset="0"/>
                <a:ea typeface="ＭＳ Ｐゴシック"/>
              </a:rPr>
              <a:t>, and subject marker. </a:t>
            </a:r>
            <a:r>
              <a:rPr lang="en-US" baseline="0" dirty="0" smtClean="0">
                <a:latin typeface="Arial" pitchFamily="34" charset="0"/>
                <a:ea typeface="ＭＳ Ｐゴシック"/>
              </a:rPr>
              <a:t>Part of the application is acquiring property owner consent to place the marker.  The last page of the application may be filled out on your computer, printed out and then signed.  Once it is signed, locate proof of property ownership in the form of a deed or tax record. If the property is a cemetery, the administrator may sign the form. The form is then sent via email, mail, fax or dropped off in person.  In addition to the application, a</a:t>
            </a:r>
            <a:r>
              <a:rPr lang="en-US" dirty="0" smtClean="0">
                <a:latin typeface="Arial" pitchFamily="34" charset="0"/>
                <a:ea typeface="ＭＳ Ｐゴシック"/>
              </a:rPr>
              <a:t> 5 page narrative history is required.  5</a:t>
            </a:r>
            <a:r>
              <a:rPr lang="en-US" baseline="0" dirty="0" smtClean="0">
                <a:latin typeface="Arial" pitchFamily="34" charset="0"/>
                <a:ea typeface="ＭＳ Ｐゴシック"/>
              </a:rPr>
              <a:t> pages is a minimum, especially if you want  a large marker.  </a:t>
            </a:r>
            <a:r>
              <a:rPr lang="en-US" dirty="0" smtClean="0">
                <a:latin typeface="Arial" pitchFamily="34" charset="0"/>
                <a:ea typeface="ＭＳ Ｐゴシック"/>
              </a:rPr>
              <a:t>This is where THC staff get the information that will go on the marker.  </a:t>
            </a:r>
            <a:r>
              <a:rPr lang="en-US" dirty="0" err="1" smtClean="0">
                <a:latin typeface="Arial" pitchFamily="34" charset="0"/>
                <a:ea typeface="ＭＳ Ｐゴシック"/>
              </a:rPr>
              <a:t>RTHL</a:t>
            </a:r>
            <a:r>
              <a:rPr lang="en-US" dirty="0" smtClean="0">
                <a:latin typeface="Arial" pitchFamily="34" charset="0"/>
                <a:ea typeface="ＭＳ Ｐゴシック"/>
              </a:rPr>
              <a:t> applications also require at least one historic photograph, current photographs of the property, floor</a:t>
            </a:r>
            <a:r>
              <a:rPr lang="en-US" baseline="0" dirty="0" smtClean="0">
                <a:latin typeface="Arial" pitchFamily="34" charset="0"/>
                <a:ea typeface="ＭＳ Ｐゴシック"/>
              </a:rPr>
              <a:t> plans and a site plan</a:t>
            </a:r>
            <a:r>
              <a:rPr lang="en-US" dirty="0" smtClean="0">
                <a:latin typeface="Arial" pitchFamily="34" charset="0"/>
                <a:ea typeface="ＭＳ Ｐゴシック"/>
              </a:rPr>
              <a:t>.  For</a:t>
            </a:r>
            <a:r>
              <a:rPr lang="en-US" baseline="0" dirty="0" smtClean="0">
                <a:latin typeface="Arial" pitchFamily="34" charset="0"/>
                <a:ea typeface="ＭＳ Ｐゴシック"/>
              </a:rPr>
              <a:t> applicants that are seeking a name and date plaque for a cemetery, you do not need to write a narrative history.  Again, for name and date plaque orders, all that is required is the application form with property owner or administrator consent and the proof of ownership.  Also name and date plaque orders are processed first with no wait. </a:t>
            </a:r>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6</a:t>
            </a:fld>
            <a:endParaRPr lang="en-US"/>
          </a:p>
        </p:txBody>
      </p:sp>
    </p:spTree>
    <p:extLst>
      <p:ext uri="{BB962C8B-B14F-4D97-AF65-F5344CB8AC3E}">
        <p14:creationId xmlns:p14="http://schemas.microsoft.com/office/powerpoint/2010/main" xmlns="" val="246811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pitchFamily="34" charset="0"/>
                <a:ea typeface="ＭＳ Ｐゴシック"/>
              </a:rPr>
              <a:t>Before we go over the application form,</a:t>
            </a:r>
            <a:r>
              <a:rPr lang="en-US" baseline="0" dirty="0" smtClean="0">
                <a:latin typeface="Arial" pitchFamily="34" charset="0"/>
                <a:ea typeface="ＭＳ Ｐゴシック"/>
              </a:rPr>
              <a:t> there are a few important</a:t>
            </a:r>
            <a:r>
              <a:rPr lang="en-US" dirty="0" smtClean="0">
                <a:latin typeface="Arial" pitchFamily="34" charset="0"/>
                <a:ea typeface="ＭＳ Ｐゴシック"/>
              </a:rPr>
              <a:t> facts to remember about the marker process. The most important</a:t>
            </a:r>
            <a:r>
              <a:rPr lang="en-US" baseline="0" dirty="0" smtClean="0">
                <a:latin typeface="Arial" pitchFamily="34" charset="0"/>
                <a:ea typeface="ＭＳ Ｐゴシック"/>
              </a:rPr>
              <a:t> thing to remember is that this is a year-long process. As I said before, there are many steps along the way and we want to ensure that the information going on the marker is accurate. Second, n</a:t>
            </a:r>
            <a:r>
              <a:rPr lang="en-US" dirty="0" smtClean="0">
                <a:latin typeface="Arial" pitchFamily="34" charset="0"/>
                <a:ea typeface="ＭＳ Ｐゴシック"/>
              </a:rPr>
              <a:t>ew applications are accepted each fall, from September 1</a:t>
            </a:r>
            <a:r>
              <a:rPr lang="en-US" baseline="30000" dirty="0" smtClean="0">
                <a:latin typeface="Arial" pitchFamily="34" charset="0"/>
                <a:ea typeface="ＭＳ Ｐゴシック"/>
              </a:rPr>
              <a:t>st</a:t>
            </a:r>
            <a:r>
              <a:rPr lang="en-US" dirty="0" smtClean="0">
                <a:latin typeface="Arial" pitchFamily="34" charset="0"/>
                <a:ea typeface="ＭＳ Ｐゴシック"/>
              </a:rPr>
              <a:t> to November 15</a:t>
            </a:r>
            <a:r>
              <a:rPr lang="en-US" baseline="30000" dirty="0" smtClean="0">
                <a:latin typeface="Arial" pitchFamily="34" charset="0"/>
                <a:ea typeface="ＭＳ Ｐゴシック"/>
              </a:rPr>
              <a:t>th</a:t>
            </a:r>
            <a:r>
              <a:rPr lang="en-US" dirty="0" smtClean="0">
                <a:latin typeface="Arial" pitchFamily="34" charset="0"/>
                <a:ea typeface="ＭＳ Ｐゴシック"/>
              </a:rPr>
              <a:t>.  All applications must be approved by the </a:t>
            </a:r>
            <a:r>
              <a:rPr lang="en-US" dirty="0" err="1" smtClean="0">
                <a:latin typeface="Arial" pitchFamily="34" charset="0"/>
                <a:ea typeface="ＭＳ Ｐゴシック"/>
              </a:rPr>
              <a:t>CHC</a:t>
            </a:r>
            <a:r>
              <a:rPr lang="en-US" dirty="0" smtClean="0">
                <a:latin typeface="Arial" pitchFamily="34" charset="0"/>
                <a:ea typeface="ＭＳ Ｐゴシック"/>
              </a:rPr>
              <a:t> and sent from the CHC to the THC.  Cemeteries must have the designation process completed before submitting the marker application.  And, lastly, property owner consent and proof</a:t>
            </a:r>
            <a:r>
              <a:rPr lang="en-US" baseline="0" dirty="0" smtClean="0">
                <a:latin typeface="Arial" pitchFamily="34" charset="0"/>
                <a:ea typeface="ＭＳ Ｐゴシック"/>
              </a:rPr>
              <a:t> of ownership</a:t>
            </a:r>
            <a:r>
              <a:rPr lang="en-US" dirty="0" smtClean="0">
                <a:latin typeface="Arial" pitchFamily="34" charset="0"/>
                <a:ea typeface="ＭＳ Ｐゴシック"/>
              </a:rPr>
              <a:t> are required</a:t>
            </a:r>
            <a:r>
              <a:rPr lang="en-US" baseline="0" dirty="0" smtClean="0">
                <a:latin typeface="Arial" pitchFamily="34" charset="0"/>
                <a:ea typeface="ＭＳ Ｐゴシック"/>
              </a:rPr>
              <a:t> for all markers, except those on TxDOT Right-of-ways. </a:t>
            </a:r>
            <a:endParaRPr lang="en-US" dirty="0" smtClean="0">
              <a:latin typeface="Arial" pitchFamily="34" charset="0"/>
              <a:ea typeface="ＭＳ Ｐゴシック"/>
            </a:endParaRPr>
          </a:p>
          <a:p>
            <a:endParaRPr lang="en-US" dirty="0" smtClean="0">
              <a:latin typeface="Arial" pitchFamily="34" charset="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will go over the application for.</a:t>
            </a:r>
            <a:r>
              <a:rPr lang="en-US" baseline="0" dirty="0" smtClean="0"/>
              <a:t> We will use the subject marker application as an example. </a:t>
            </a:r>
            <a:r>
              <a:rPr lang="en-US" dirty="0" smtClean="0"/>
              <a:t>This is page 1 (coversheet) of the subject marker application.  Note that there is a section for the CHC to enter in comments about</a:t>
            </a:r>
            <a:r>
              <a:rPr lang="en-US" baseline="0" dirty="0" smtClean="0"/>
              <a:t> the topic.  This is now a requirement.  THC would like to get feedback from the CHC, show the CHC support level of the application, and convey any important information.  For example, it is useful to marker staff when a CHC tells us that in an application for a community, a certain individual should be mentioned.  In a narrative with many significant individuals, it may be difficult for marker staff to know that the community feels that one or a group of persons in particular should be mentioned on the marker. </a:t>
            </a:r>
            <a:r>
              <a:rPr lang="en-US" baseline="0" dirty="0" smtClean="0">
                <a:latin typeface="Arial" pitchFamily="34" charset="0"/>
                <a:ea typeface="ＭＳ Ｐゴシック"/>
              </a:rPr>
              <a:t>If you have concerns about a source, please make a note. The bottom half of the page may be filled out by the </a:t>
            </a:r>
            <a:r>
              <a:rPr lang="en-US" baseline="0" dirty="0" err="1" smtClean="0">
                <a:latin typeface="Arial" pitchFamily="34" charset="0"/>
                <a:ea typeface="ＭＳ Ｐゴシック"/>
              </a:rPr>
              <a:t>CHC</a:t>
            </a:r>
            <a:r>
              <a:rPr lang="en-US" baseline="0" dirty="0" smtClean="0">
                <a:latin typeface="Arial" pitchFamily="34" charset="0"/>
                <a:ea typeface="ＭＳ Ｐゴシック"/>
              </a:rPr>
              <a:t> or the applicant/sponsor, and it is just a section to verify that these components are included. On the </a:t>
            </a:r>
            <a:r>
              <a:rPr lang="en-US" baseline="0" dirty="0" err="1" smtClean="0">
                <a:latin typeface="Arial" pitchFamily="34" charset="0"/>
                <a:ea typeface="ＭＳ Ｐゴシック"/>
              </a:rPr>
              <a:t>HTC</a:t>
            </a:r>
            <a:r>
              <a:rPr lang="en-US" baseline="0" dirty="0" smtClean="0">
                <a:latin typeface="Arial" pitchFamily="34" charset="0"/>
                <a:ea typeface="ＭＳ Ｐゴシック"/>
              </a:rPr>
              <a:t> application, this section asks for the </a:t>
            </a:r>
            <a:r>
              <a:rPr lang="en-US" baseline="0" dirty="0" err="1" smtClean="0">
                <a:latin typeface="Arial" pitchFamily="34" charset="0"/>
                <a:ea typeface="ＭＳ Ｐゴシック"/>
              </a:rPr>
              <a:t>HTC</a:t>
            </a:r>
            <a:r>
              <a:rPr lang="en-US" baseline="0" dirty="0" smtClean="0">
                <a:latin typeface="Arial" pitchFamily="34" charset="0"/>
                <a:ea typeface="ＭＳ Ｐゴシック"/>
              </a:rPr>
              <a:t> designation number and the year it was designated. </a:t>
            </a:r>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page 2 (application) of the subject marker application. First,</a:t>
            </a:r>
            <a:r>
              <a:rPr lang="en-US" baseline="0" dirty="0" smtClean="0"/>
              <a:t> enter the proposed marker topic (it is possible that the title will change) and the county where the marker will be placed. Next enter the closest town on a map and the street address of the marker location, as well as the Texas State Representative name and district and the Texas State Senate name and district. The next section requires the marker coordinates (either in Latitude/Longitude or </a:t>
            </a:r>
            <a:r>
              <a:rPr lang="en-US" baseline="0" dirty="0" err="1" smtClean="0"/>
              <a:t>UTM</a:t>
            </a:r>
            <a:r>
              <a:rPr lang="en-US" baseline="0" dirty="0" smtClean="0"/>
              <a:t> coordinates) AND a description of the location. For example: “Marker will be located on the southwest corner of Main and 1</a:t>
            </a:r>
            <a:r>
              <a:rPr lang="en-US" baseline="30000" dirty="0" smtClean="0"/>
              <a:t>st</a:t>
            </a:r>
            <a:r>
              <a:rPr lang="en-US" baseline="0" dirty="0" smtClean="0"/>
              <a:t> Streets.” The last section on this page is to signify if the marker will be placed at the actual site of the topic. If not, please enter the reason. </a:t>
            </a:r>
            <a:endParaRPr lang="en-US" dirty="0"/>
          </a:p>
        </p:txBody>
      </p:sp>
      <p:sp>
        <p:nvSpPr>
          <p:cNvPr id="4" name="Slide Number Placeholder 3"/>
          <p:cNvSpPr>
            <a:spLocks noGrp="1"/>
          </p:cNvSpPr>
          <p:nvPr>
            <p:ph type="sldNum" sz="quarter" idx="10"/>
          </p:nvPr>
        </p:nvSpPr>
        <p:spPr/>
        <p:txBody>
          <a:bodyPr/>
          <a:lstStyle/>
          <a:p>
            <a:pPr>
              <a:defRPr/>
            </a:pPr>
            <a:fld id="{7C54485A-2457-42BD-8F27-E0AF4D37FE86}" type="slidenum">
              <a:rPr lang="en-US" smtClean="0"/>
              <a:pPr>
                <a:defRPr/>
              </a:pPr>
              <a:t>9</a:t>
            </a:fld>
            <a:endParaRPr lang="en-US"/>
          </a:p>
        </p:txBody>
      </p:sp>
    </p:spTree>
    <p:extLst>
      <p:ext uri="{BB962C8B-B14F-4D97-AF65-F5344CB8AC3E}">
        <p14:creationId xmlns:p14="http://schemas.microsoft.com/office/powerpoint/2010/main" xmlns="" val="3194281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762000"/>
            <a:ext cx="7315200" cy="2743200"/>
          </a:xfrm>
        </p:spPr>
        <p:txBody>
          <a:bodyPr anchor="b"/>
          <a:lstStyle>
            <a:lvl1pPr algn="ctr">
              <a:lnSpc>
                <a:spcPct val="90000"/>
              </a:lnSpc>
              <a:defRPr sz="4000">
                <a:solidFill>
                  <a:schemeClr val="bg1"/>
                </a:solidFill>
              </a:defRPr>
            </a:lvl1pPr>
          </a:lstStyle>
          <a:p>
            <a:r>
              <a:rPr lang="en-US"/>
              <a:t>Click to edit Master title style</a:t>
            </a:r>
          </a:p>
        </p:txBody>
      </p:sp>
      <p:sp>
        <p:nvSpPr>
          <p:cNvPr id="6147" name="Rectangle 3"/>
          <p:cNvSpPr>
            <a:spLocks noGrp="1" noChangeArrowheads="1"/>
          </p:cNvSpPr>
          <p:nvPr>
            <p:ph type="subTitle" idx="1"/>
          </p:nvPr>
        </p:nvSpPr>
        <p:spPr>
          <a:xfrm>
            <a:off x="1371600" y="3505200"/>
            <a:ext cx="6400800" cy="2895600"/>
          </a:xfrm>
        </p:spPr>
        <p:txBody>
          <a:bodyPr anchor="t"/>
          <a:lstStyle>
            <a:lvl1pPr marL="0" indent="0" algn="ctr">
              <a:lnSpc>
                <a:spcPct val="60000"/>
              </a:lnSpc>
              <a:defRPr sz="2800" b="0">
                <a:solidFill>
                  <a:srgbClr val="C0AEA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66700"/>
            <a:ext cx="1981200"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66700"/>
            <a:ext cx="5791200"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75438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295400"/>
            <a:ext cx="7924800" cy="5181600"/>
          </a:xfrm>
        </p:spPr>
        <p:txBody>
          <a:bodyPr/>
          <a:lstStyle/>
          <a:p>
            <a:pPr lvl="0"/>
            <a:endParaRPr 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14400" y="762000"/>
            <a:ext cx="7315200" cy="2743200"/>
          </a:xfrm>
        </p:spPr>
        <p:txBody>
          <a:bodyPr anchor="b"/>
          <a:lstStyle>
            <a:lvl1pPr algn="ctr">
              <a:lnSpc>
                <a:spcPct val="90000"/>
              </a:lnSpc>
              <a:defRPr sz="4000">
                <a:solidFill>
                  <a:schemeClr val="bg1"/>
                </a:solidFill>
              </a:defRPr>
            </a:lvl1pPr>
          </a:lstStyle>
          <a:p>
            <a:r>
              <a:rPr lang="en-US"/>
              <a:t>Click to edit Master title style</a:t>
            </a:r>
          </a:p>
        </p:txBody>
      </p:sp>
      <p:sp>
        <p:nvSpPr>
          <p:cNvPr id="6147" name="Rectangle 3"/>
          <p:cNvSpPr>
            <a:spLocks noGrp="1" noChangeArrowheads="1"/>
          </p:cNvSpPr>
          <p:nvPr>
            <p:ph type="subTitle" idx="1"/>
          </p:nvPr>
        </p:nvSpPr>
        <p:spPr>
          <a:xfrm>
            <a:off x="1371600" y="3505200"/>
            <a:ext cx="6400800" cy="2895600"/>
          </a:xfrm>
        </p:spPr>
        <p:txBody>
          <a:bodyPr anchor="t"/>
          <a:lstStyle>
            <a:lvl1pPr marL="0" indent="0" algn="ctr">
              <a:lnSpc>
                <a:spcPct val="60000"/>
              </a:lnSpc>
              <a:defRPr sz="2800" b="0">
                <a:solidFill>
                  <a:srgbClr val="C0AEA1"/>
                </a:solidFill>
              </a:defRPr>
            </a:lvl1pPr>
          </a:lstStyle>
          <a:p>
            <a:r>
              <a:rPr lang="en-US"/>
              <a:t>Click to edit Master subtitle style</a:t>
            </a:r>
          </a:p>
        </p:txBody>
      </p:sp>
    </p:spTree>
    <p:extLst>
      <p:ext uri="{BB962C8B-B14F-4D97-AF65-F5344CB8AC3E}">
        <p14:creationId xmlns:p14="http://schemas.microsoft.com/office/powerpoint/2010/main" xmlns="" val="193923423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7473673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1088453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954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470511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197363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71490801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249685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7456266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92414256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6581511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66700"/>
            <a:ext cx="1981200"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66700"/>
            <a:ext cx="5791200"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4386956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266700"/>
            <a:ext cx="75438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295400"/>
            <a:ext cx="7924800" cy="5181600"/>
          </a:xfrm>
        </p:spPr>
        <p:txBody>
          <a:bodyPr/>
          <a:lstStyle/>
          <a:p>
            <a:pPr lvl="0"/>
            <a:endParaRPr lang="en-US" noProof="0"/>
          </a:p>
        </p:txBody>
      </p:sp>
    </p:spTree>
    <p:extLst>
      <p:ext uri="{BB962C8B-B14F-4D97-AF65-F5344CB8AC3E}">
        <p14:creationId xmlns:p14="http://schemas.microsoft.com/office/powerpoint/2010/main" xmlns="" val="517749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2954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66700"/>
            <a:ext cx="75438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295400"/>
            <a:ext cx="79248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xStyles>
    <p:titleStyle>
      <a:lvl1pPr algn="l" rtl="0" eaLnBrk="0" fontAlgn="base" hangingPunct="0">
        <a:spcBef>
          <a:spcPct val="0"/>
        </a:spcBef>
        <a:spcAft>
          <a:spcPct val="0"/>
        </a:spcAft>
        <a:defRPr sz="2400" b="1">
          <a:solidFill>
            <a:schemeClr val="tx2"/>
          </a:solidFill>
          <a:latin typeface="+mj-lt"/>
          <a:ea typeface="+mj-ea"/>
          <a:cs typeface="ＭＳ Ｐゴシック"/>
        </a:defRPr>
      </a:lvl1pPr>
      <a:lvl2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2pPr>
      <a:lvl3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3pPr>
      <a:lvl4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4pPr>
      <a:lvl5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5pPr>
      <a:lvl6pPr marL="457200" algn="l" rtl="0" fontAlgn="base">
        <a:spcBef>
          <a:spcPct val="0"/>
        </a:spcBef>
        <a:spcAft>
          <a:spcPct val="0"/>
        </a:spcAft>
        <a:defRPr sz="2400" b="1">
          <a:solidFill>
            <a:schemeClr val="tx2"/>
          </a:solidFill>
          <a:latin typeface="Arial" charset="0"/>
          <a:ea typeface="ＭＳ Ｐゴシック" pitchFamily="1" charset="-128"/>
        </a:defRPr>
      </a:lvl6pPr>
      <a:lvl7pPr marL="914400" algn="l" rtl="0" fontAlgn="base">
        <a:spcBef>
          <a:spcPct val="0"/>
        </a:spcBef>
        <a:spcAft>
          <a:spcPct val="0"/>
        </a:spcAft>
        <a:defRPr sz="2400" b="1">
          <a:solidFill>
            <a:schemeClr val="tx2"/>
          </a:solidFill>
          <a:latin typeface="Arial" charset="0"/>
          <a:ea typeface="ＭＳ Ｐゴシック" pitchFamily="1" charset="-128"/>
        </a:defRPr>
      </a:lvl7pPr>
      <a:lvl8pPr marL="1371600" algn="l" rtl="0" fontAlgn="base">
        <a:spcBef>
          <a:spcPct val="0"/>
        </a:spcBef>
        <a:spcAft>
          <a:spcPct val="0"/>
        </a:spcAft>
        <a:defRPr sz="2400" b="1">
          <a:solidFill>
            <a:schemeClr val="tx2"/>
          </a:solidFill>
          <a:latin typeface="Arial" charset="0"/>
          <a:ea typeface="ＭＳ Ｐゴシック" pitchFamily="1" charset="-128"/>
        </a:defRPr>
      </a:lvl8pPr>
      <a:lvl9pPr marL="1828800" algn="l" rtl="0" fontAlgn="base">
        <a:spcBef>
          <a:spcPct val="0"/>
        </a:spcBef>
        <a:spcAft>
          <a:spcPct val="0"/>
        </a:spcAft>
        <a:defRPr sz="2400" b="1">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chemeClr val="accent2"/>
        </a:buClr>
        <a:defRPr sz="3600" b="1">
          <a:solidFill>
            <a:srgbClr val="4C423C"/>
          </a:solidFill>
          <a:latin typeface="+mn-lt"/>
          <a:ea typeface="+mn-ea"/>
          <a:cs typeface="ＭＳ Ｐゴシック"/>
        </a:defRPr>
      </a:lvl1pPr>
      <a:lvl2pPr marL="742950" indent="-285750" algn="l" rtl="0" eaLnBrk="0" fontAlgn="base" hangingPunct="0">
        <a:spcBef>
          <a:spcPct val="20000"/>
        </a:spcBef>
        <a:spcAft>
          <a:spcPct val="0"/>
        </a:spcAft>
        <a:buClr>
          <a:schemeClr val="accent2"/>
        </a:buClr>
        <a:defRPr sz="2800" b="1" i="1">
          <a:solidFill>
            <a:srgbClr val="4C423C"/>
          </a:solidFill>
          <a:latin typeface="+mn-lt"/>
          <a:ea typeface="+mn-ea"/>
          <a:cs typeface="ＭＳ Ｐゴシック"/>
        </a:defRPr>
      </a:lvl2pPr>
      <a:lvl3pPr marL="1143000" indent="-228600" algn="l" rtl="0" eaLnBrk="0" fontAlgn="base" hangingPunct="0">
        <a:spcBef>
          <a:spcPct val="20000"/>
        </a:spcBef>
        <a:spcAft>
          <a:spcPct val="0"/>
        </a:spcAft>
        <a:buClr>
          <a:schemeClr val="accent2"/>
        </a:buClr>
        <a:defRPr sz="2800" b="1" i="1">
          <a:solidFill>
            <a:srgbClr val="4C423C"/>
          </a:solidFill>
          <a:latin typeface="+mn-lt"/>
          <a:ea typeface="+mn-ea"/>
          <a:cs typeface="ＭＳ Ｐゴシック"/>
        </a:defRPr>
      </a:lvl3pPr>
      <a:lvl4pPr marL="1600200" indent="-228600" algn="l" rtl="0" eaLnBrk="0" fontAlgn="base" hangingPunct="0">
        <a:spcBef>
          <a:spcPct val="20000"/>
        </a:spcBef>
        <a:spcAft>
          <a:spcPct val="0"/>
        </a:spcAft>
        <a:buClr>
          <a:schemeClr val="accent2"/>
        </a:buClr>
        <a:defRPr sz="2800" b="1" i="1">
          <a:solidFill>
            <a:srgbClr val="4C423C"/>
          </a:solidFill>
          <a:latin typeface="+mn-lt"/>
          <a:ea typeface="+mn-ea"/>
          <a:cs typeface="ＭＳ Ｐゴシック"/>
        </a:defRPr>
      </a:lvl4pPr>
      <a:lvl5pPr marL="2057400" indent="-228600" algn="l" rtl="0" eaLnBrk="0" fontAlgn="base" hangingPunct="0">
        <a:spcBef>
          <a:spcPct val="20000"/>
        </a:spcBef>
        <a:spcAft>
          <a:spcPct val="0"/>
        </a:spcAft>
        <a:buClr>
          <a:schemeClr val="accent2"/>
        </a:buClr>
        <a:defRPr sz="2800" b="1" i="1">
          <a:solidFill>
            <a:srgbClr val="4C423C"/>
          </a:solidFill>
          <a:latin typeface="+mn-lt"/>
          <a:ea typeface="+mn-ea"/>
          <a:cs typeface="ＭＳ Ｐゴシック"/>
        </a:defRPr>
      </a:lvl5pPr>
      <a:lvl6pPr marL="2514600" indent="-228600" algn="l" rtl="0" fontAlgn="base">
        <a:spcBef>
          <a:spcPct val="20000"/>
        </a:spcBef>
        <a:spcAft>
          <a:spcPct val="0"/>
        </a:spcAft>
        <a:buClr>
          <a:schemeClr val="accent2"/>
        </a:buClr>
        <a:defRPr sz="2800" b="1" i="1">
          <a:solidFill>
            <a:srgbClr val="4C423C"/>
          </a:solidFill>
          <a:latin typeface="+mn-lt"/>
          <a:ea typeface="+mn-ea"/>
        </a:defRPr>
      </a:lvl6pPr>
      <a:lvl7pPr marL="2971800" indent="-228600" algn="l" rtl="0" fontAlgn="base">
        <a:spcBef>
          <a:spcPct val="20000"/>
        </a:spcBef>
        <a:spcAft>
          <a:spcPct val="0"/>
        </a:spcAft>
        <a:buClr>
          <a:schemeClr val="accent2"/>
        </a:buClr>
        <a:defRPr sz="2800" b="1" i="1">
          <a:solidFill>
            <a:srgbClr val="4C423C"/>
          </a:solidFill>
          <a:latin typeface="+mn-lt"/>
          <a:ea typeface="+mn-ea"/>
        </a:defRPr>
      </a:lvl7pPr>
      <a:lvl8pPr marL="3429000" indent="-228600" algn="l" rtl="0" fontAlgn="base">
        <a:spcBef>
          <a:spcPct val="20000"/>
        </a:spcBef>
        <a:spcAft>
          <a:spcPct val="0"/>
        </a:spcAft>
        <a:buClr>
          <a:schemeClr val="accent2"/>
        </a:buClr>
        <a:defRPr sz="2800" b="1" i="1">
          <a:solidFill>
            <a:srgbClr val="4C423C"/>
          </a:solidFill>
          <a:latin typeface="+mn-lt"/>
          <a:ea typeface="+mn-ea"/>
        </a:defRPr>
      </a:lvl8pPr>
      <a:lvl9pPr marL="3886200" indent="-228600" algn="l" rtl="0" fontAlgn="base">
        <a:spcBef>
          <a:spcPct val="20000"/>
        </a:spcBef>
        <a:spcAft>
          <a:spcPct val="0"/>
        </a:spcAft>
        <a:buClr>
          <a:schemeClr val="accent2"/>
        </a:buClr>
        <a:defRPr sz="2800" b="1" i="1">
          <a:solidFill>
            <a:srgbClr val="4C423C"/>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66700"/>
            <a:ext cx="754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295400"/>
            <a:ext cx="79248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xmlns="" val="12514729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p:txStyles>
    <p:titleStyle>
      <a:lvl1pPr algn="l" rtl="0" eaLnBrk="0" fontAlgn="base" hangingPunct="0">
        <a:spcBef>
          <a:spcPct val="0"/>
        </a:spcBef>
        <a:spcAft>
          <a:spcPct val="0"/>
        </a:spcAft>
        <a:defRPr sz="2400" b="1">
          <a:solidFill>
            <a:schemeClr val="tx2"/>
          </a:solidFill>
          <a:latin typeface="+mj-lt"/>
          <a:ea typeface="+mj-ea"/>
          <a:cs typeface="ＭＳ Ｐゴシック"/>
        </a:defRPr>
      </a:lvl1pPr>
      <a:lvl2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2pPr>
      <a:lvl3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3pPr>
      <a:lvl4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4pPr>
      <a:lvl5pPr algn="l" rtl="0" eaLnBrk="0" fontAlgn="base" hangingPunct="0">
        <a:spcBef>
          <a:spcPct val="0"/>
        </a:spcBef>
        <a:spcAft>
          <a:spcPct val="0"/>
        </a:spcAft>
        <a:defRPr sz="2400" b="1">
          <a:solidFill>
            <a:schemeClr val="tx2"/>
          </a:solidFill>
          <a:latin typeface="Arial" charset="0"/>
          <a:ea typeface="ＭＳ Ｐゴシック" pitchFamily="1" charset="-128"/>
          <a:cs typeface="ＭＳ Ｐゴシック"/>
        </a:defRPr>
      </a:lvl5pPr>
      <a:lvl6pPr marL="457200" algn="l" rtl="0" fontAlgn="base">
        <a:spcBef>
          <a:spcPct val="0"/>
        </a:spcBef>
        <a:spcAft>
          <a:spcPct val="0"/>
        </a:spcAft>
        <a:defRPr sz="2400" b="1">
          <a:solidFill>
            <a:schemeClr val="tx2"/>
          </a:solidFill>
          <a:latin typeface="Arial" charset="0"/>
          <a:ea typeface="ＭＳ Ｐゴシック" pitchFamily="1" charset="-128"/>
        </a:defRPr>
      </a:lvl6pPr>
      <a:lvl7pPr marL="914400" algn="l" rtl="0" fontAlgn="base">
        <a:spcBef>
          <a:spcPct val="0"/>
        </a:spcBef>
        <a:spcAft>
          <a:spcPct val="0"/>
        </a:spcAft>
        <a:defRPr sz="2400" b="1">
          <a:solidFill>
            <a:schemeClr val="tx2"/>
          </a:solidFill>
          <a:latin typeface="Arial" charset="0"/>
          <a:ea typeface="ＭＳ Ｐゴシック" pitchFamily="1" charset="-128"/>
        </a:defRPr>
      </a:lvl7pPr>
      <a:lvl8pPr marL="1371600" algn="l" rtl="0" fontAlgn="base">
        <a:spcBef>
          <a:spcPct val="0"/>
        </a:spcBef>
        <a:spcAft>
          <a:spcPct val="0"/>
        </a:spcAft>
        <a:defRPr sz="2400" b="1">
          <a:solidFill>
            <a:schemeClr val="tx2"/>
          </a:solidFill>
          <a:latin typeface="Arial" charset="0"/>
          <a:ea typeface="ＭＳ Ｐゴシック" pitchFamily="1" charset="-128"/>
        </a:defRPr>
      </a:lvl8pPr>
      <a:lvl9pPr marL="1828800" algn="l" rtl="0" fontAlgn="base">
        <a:spcBef>
          <a:spcPct val="0"/>
        </a:spcBef>
        <a:spcAft>
          <a:spcPct val="0"/>
        </a:spcAft>
        <a:defRPr sz="2400" b="1">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chemeClr val="accent2"/>
        </a:buClr>
        <a:defRPr sz="3600" b="1">
          <a:solidFill>
            <a:srgbClr val="4C423C"/>
          </a:solidFill>
          <a:latin typeface="+mn-lt"/>
          <a:ea typeface="+mn-ea"/>
          <a:cs typeface="ＭＳ Ｐゴシック"/>
        </a:defRPr>
      </a:lvl1pPr>
      <a:lvl2pPr marL="742950" indent="-285750" algn="l" rtl="0" eaLnBrk="0" fontAlgn="base" hangingPunct="0">
        <a:spcBef>
          <a:spcPct val="20000"/>
        </a:spcBef>
        <a:spcAft>
          <a:spcPct val="0"/>
        </a:spcAft>
        <a:buClr>
          <a:schemeClr val="accent2"/>
        </a:buClr>
        <a:defRPr sz="2800" b="1" i="1">
          <a:solidFill>
            <a:srgbClr val="4C423C"/>
          </a:solidFill>
          <a:latin typeface="+mn-lt"/>
          <a:ea typeface="+mn-ea"/>
          <a:cs typeface="ＭＳ Ｐゴシック"/>
        </a:defRPr>
      </a:lvl2pPr>
      <a:lvl3pPr marL="1143000" indent="-228600" algn="l" rtl="0" eaLnBrk="0" fontAlgn="base" hangingPunct="0">
        <a:spcBef>
          <a:spcPct val="20000"/>
        </a:spcBef>
        <a:spcAft>
          <a:spcPct val="0"/>
        </a:spcAft>
        <a:buClr>
          <a:schemeClr val="accent2"/>
        </a:buClr>
        <a:defRPr sz="2800" b="1" i="1">
          <a:solidFill>
            <a:srgbClr val="4C423C"/>
          </a:solidFill>
          <a:latin typeface="+mn-lt"/>
          <a:ea typeface="+mn-ea"/>
          <a:cs typeface="ＭＳ Ｐゴシック"/>
        </a:defRPr>
      </a:lvl3pPr>
      <a:lvl4pPr marL="1600200" indent="-228600" algn="l" rtl="0" eaLnBrk="0" fontAlgn="base" hangingPunct="0">
        <a:spcBef>
          <a:spcPct val="20000"/>
        </a:spcBef>
        <a:spcAft>
          <a:spcPct val="0"/>
        </a:spcAft>
        <a:buClr>
          <a:schemeClr val="accent2"/>
        </a:buClr>
        <a:defRPr sz="2800" b="1" i="1">
          <a:solidFill>
            <a:srgbClr val="4C423C"/>
          </a:solidFill>
          <a:latin typeface="+mn-lt"/>
          <a:ea typeface="+mn-ea"/>
          <a:cs typeface="ＭＳ Ｐゴシック"/>
        </a:defRPr>
      </a:lvl4pPr>
      <a:lvl5pPr marL="2057400" indent="-228600" algn="l" rtl="0" eaLnBrk="0" fontAlgn="base" hangingPunct="0">
        <a:spcBef>
          <a:spcPct val="20000"/>
        </a:spcBef>
        <a:spcAft>
          <a:spcPct val="0"/>
        </a:spcAft>
        <a:buClr>
          <a:schemeClr val="accent2"/>
        </a:buClr>
        <a:defRPr sz="2800" b="1" i="1">
          <a:solidFill>
            <a:srgbClr val="4C423C"/>
          </a:solidFill>
          <a:latin typeface="+mn-lt"/>
          <a:ea typeface="+mn-ea"/>
          <a:cs typeface="ＭＳ Ｐゴシック"/>
        </a:defRPr>
      </a:lvl5pPr>
      <a:lvl6pPr marL="2514600" indent="-228600" algn="l" rtl="0" fontAlgn="base">
        <a:spcBef>
          <a:spcPct val="20000"/>
        </a:spcBef>
        <a:spcAft>
          <a:spcPct val="0"/>
        </a:spcAft>
        <a:buClr>
          <a:schemeClr val="accent2"/>
        </a:buClr>
        <a:defRPr sz="2800" b="1" i="1">
          <a:solidFill>
            <a:srgbClr val="4C423C"/>
          </a:solidFill>
          <a:latin typeface="+mn-lt"/>
          <a:ea typeface="+mn-ea"/>
        </a:defRPr>
      </a:lvl6pPr>
      <a:lvl7pPr marL="2971800" indent="-228600" algn="l" rtl="0" fontAlgn="base">
        <a:spcBef>
          <a:spcPct val="20000"/>
        </a:spcBef>
        <a:spcAft>
          <a:spcPct val="0"/>
        </a:spcAft>
        <a:buClr>
          <a:schemeClr val="accent2"/>
        </a:buClr>
        <a:defRPr sz="2800" b="1" i="1">
          <a:solidFill>
            <a:srgbClr val="4C423C"/>
          </a:solidFill>
          <a:latin typeface="+mn-lt"/>
          <a:ea typeface="+mn-ea"/>
        </a:defRPr>
      </a:lvl7pPr>
      <a:lvl8pPr marL="3429000" indent="-228600" algn="l" rtl="0" fontAlgn="base">
        <a:spcBef>
          <a:spcPct val="20000"/>
        </a:spcBef>
        <a:spcAft>
          <a:spcPct val="0"/>
        </a:spcAft>
        <a:buClr>
          <a:schemeClr val="accent2"/>
        </a:buClr>
        <a:defRPr sz="2800" b="1" i="1">
          <a:solidFill>
            <a:srgbClr val="4C423C"/>
          </a:solidFill>
          <a:latin typeface="+mn-lt"/>
          <a:ea typeface="+mn-ea"/>
        </a:defRPr>
      </a:lvl8pPr>
      <a:lvl9pPr marL="3886200" indent="-228600" algn="l" rtl="0" fontAlgn="base">
        <a:spcBef>
          <a:spcPct val="20000"/>
        </a:spcBef>
        <a:spcAft>
          <a:spcPct val="0"/>
        </a:spcAft>
        <a:buClr>
          <a:schemeClr val="accent2"/>
        </a:buClr>
        <a:defRPr sz="2800" b="1" i="1">
          <a:solidFill>
            <a:srgbClr val="4C423C"/>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1.xml"/><Relationship Id="rId7"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audio" Target="../media/audio1.wav"/><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audio" Target="../media/audio10.wav"/><Relationship Id="rId6" Type="http://schemas.openxmlformats.org/officeDocument/2006/relationships/image" Target="../media/image15.pn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audio" Target="../media/audio11.wav"/><Relationship Id="rId5" Type="http://schemas.openxmlformats.org/officeDocument/2006/relationships/image" Target="../media/image15.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audio" Target="../media/audio12.wav"/><Relationship Id="rId5" Type="http://schemas.openxmlformats.org/officeDocument/2006/relationships/image" Target="../media/image15.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19.xml"/><Relationship Id="rId1" Type="http://schemas.openxmlformats.org/officeDocument/2006/relationships/audio" Target="../media/audio13.wav"/><Relationship Id="rId6" Type="http://schemas.openxmlformats.org/officeDocument/2006/relationships/image" Target="../media/image24.jpeg"/><Relationship Id="rId5" Type="http://schemas.openxmlformats.org/officeDocument/2006/relationships/hyperlink" Target="http://www.taxnetusa.com/" TargetMode="Externa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audio" Target="../media/audio14.wav"/><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audio" Target="../media/audio15.wav"/><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audio" Target="../media/audio16.wav"/><Relationship Id="rId5" Type="http://schemas.openxmlformats.org/officeDocument/2006/relationships/image" Target="../media/image15.png"/><Relationship Id="rId4" Type="http://schemas.openxmlformats.org/officeDocument/2006/relationships/hyperlink" Target="mailto:history@thc.state.tx.us"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audio" Target="../media/audio17.wav"/><Relationship Id="rId5" Type="http://schemas.openxmlformats.org/officeDocument/2006/relationships/image" Target="../media/image15.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audio" Target="../media/audio2.wav"/><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slideLayout" Target="../slideLayouts/slideLayout14.xml"/><Relationship Id="rId16" Type="http://schemas.openxmlformats.org/officeDocument/2006/relationships/diagramQuickStyle" Target="../diagrams/quickStyle3.xml"/><Relationship Id="rId1" Type="http://schemas.openxmlformats.org/officeDocument/2006/relationships/audio" Target="../media/audio3.wav"/><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19" Type="http://schemas.openxmlformats.org/officeDocument/2006/relationships/image" Target="../media/image9.pn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18" Type="http://schemas.microsoft.com/office/2007/relationships/diagramDrawing" Target="../diagrams/drawing6.xml"/><Relationship Id="rId3" Type="http://schemas.openxmlformats.org/officeDocument/2006/relationships/notesSlide" Target="../notesSlides/notesSlide4.xml"/><Relationship Id="rId7" Type="http://schemas.openxmlformats.org/officeDocument/2006/relationships/diagramColors" Target="../diagrams/colors4.xml"/><Relationship Id="rId12" Type="http://schemas.openxmlformats.org/officeDocument/2006/relationships/diagramColors" Target="../diagrams/colors5.xml"/><Relationship Id="rId17" Type="http://schemas.openxmlformats.org/officeDocument/2006/relationships/diagramColors" Target="../diagrams/colors6.xml"/><Relationship Id="rId2" Type="http://schemas.openxmlformats.org/officeDocument/2006/relationships/slideLayout" Target="../slideLayouts/slideLayout14.xml"/><Relationship Id="rId16" Type="http://schemas.openxmlformats.org/officeDocument/2006/relationships/diagramQuickStyle" Target="../diagrams/quickStyle6.xml"/><Relationship Id="rId1" Type="http://schemas.openxmlformats.org/officeDocument/2006/relationships/audio" Target="../media/audio4.wav"/><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diagramLayout" Target="../diagrams/layout6.xml"/><Relationship Id="rId10" Type="http://schemas.openxmlformats.org/officeDocument/2006/relationships/diagramLayout" Target="../diagrams/layout5.xml"/><Relationship Id="rId19" Type="http://schemas.openxmlformats.org/officeDocument/2006/relationships/image" Target="../media/image9.png"/><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diagramData" Target="../diagrams/data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5.wav"/><Relationship Id="rId6" Type="http://schemas.openxmlformats.org/officeDocument/2006/relationships/hyperlink" Target="http://www.thc.state.tx.us/preserve/toolkits/how-apply-historical-marker"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audio" Target="../media/audio6.wav"/><Relationship Id="rId6" Type="http://schemas.openxmlformats.org/officeDocument/2006/relationships/image" Target="../media/image15.png"/><Relationship Id="rId5" Type="http://schemas.openxmlformats.org/officeDocument/2006/relationships/hyperlink" Target="http://www.thc.state.tx.us/preserve/toolkits/how-apply-historical-marker"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audio" Target="../media/audio7.wav"/><Relationship Id="rId5" Type="http://schemas.openxmlformats.org/officeDocument/2006/relationships/image" Target="../media/image15.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audio" Target="../media/audio8.wav"/><Relationship Id="rId5" Type="http://schemas.openxmlformats.org/officeDocument/2006/relationships/image" Target="../media/image9.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audio" Target="../media/audio9.wav"/><Relationship Id="rId5" Type="http://schemas.openxmlformats.org/officeDocument/2006/relationships/image" Target="../media/image15.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185736" y="111636"/>
            <a:ext cx="8805863" cy="1200329"/>
          </a:xfrm>
        </p:spPr>
        <p:txBody>
          <a:bodyPr/>
          <a:lstStyle/>
          <a:p>
            <a:pPr eaLnBrk="1" hangingPunct="1"/>
            <a:r>
              <a:rPr lang="en-US" dirty="0" smtClean="0"/>
              <a:t>OFFICIAL TEXAS HISTORICAL MARKERS</a:t>
            </a:r>
          </a:p>
        </p:txBody>
      </p:sp>
      <p:pic>
        <p:nvPicPr>
          <p:cNvPr id="3075"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8125" t="30349" r="18636" b="20100"/>
          <a:stretch/>
        </p:blipFill>
        <p:spPr bwMode="auto">
          <a:xfrm>
            <a:off x="228600" y="4267200"/>
            <a:ext cx="3505200" cy="21972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1026" name="Picture 2" descr="J:\MARKERS\zz - iphone photos 7.17.2013\a 025.jpg"/>
          <p:cNvPicPr>
            <a:picLocks noChangeAspect="1" noChangeArrowheads="1"/>
          </p:cNvPicPr>
          <p:nvPr/>
        </p:nvPicPr>
        <p:blipFill>
          <a:blip r:embed="rId5" cstate="print"/>
          <a:srcRect/>
          <a:stretch>
            <a:fillRect/>
          </a:stretch>
        </p:blipFill>
        <p:spPr bwMode="auto">
          <a:xfrm>
            <a:off x="5715000" y="1408043"/>
            <a:ext cx="314960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descr="J:\MARKERS\zz - iphone photos 7.17.2013\a 029.jpg"/>
          <p:cNvPicPr>
            <a:picLocks noChangeAspect="1" noChangeArrowheads="1"/>
          </p:cNvPicPr>
          <p:nvPr/>
        </p:nvPicPr>
        <p:blipFill>
          <a:blip r:embed="rId6" cstate="print"/>
          <a:srcRect/>
          <a:stretch>
            <a:fillRect/>
          </a:stretch>
        </p:blipFill>
        <p:spPr bwMode="auto">
          <a:xfrm>
            <a:off x="6572250" y="4038600"/>
            <a:ext cx="1962150" cy="261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8" name="Picture 4" descr="J:\MARKERS\zz - iphone photos 7.17.2013\a 069.jpg"/>
          <p:cNvPicPr>
            <a:picLocks noChangeAspect="1" noChangeArrowheads="1"/>
          </p:cNvPicPr>
          <p:nvPr/>
        </p:nvPicPr>
        <p:blipFill>
          <a:blip r:embed="rId7" cstate="print"/>
          <a:srcRect/>
          <a:stretch>
            <a:fillRect/>
          </a:stretch>
        </p:blipFill>
        <p:spPr bwMode="auto">
          <a:xfrm>
            <a:off x="609600" y="1295400"/>
            <a:ext cx="1905000" cy="254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descr="J:\MARKERS\zz - iphone photos 7.17.2013\a 189.jpg"/>
          <p:cNvPicPr>
            <a:picLocks noChangeAspect="1" noChangeArrowheads="1"/>
          </p:cNvPicPr>
          <p:nvPr/>
        </p:nvPicPr>
        <p:blipFill>
          <a:blip r:embed="rId8" cstate="print"/>
          <a:srcRect/>
          <a:stretch>
            <a:fillRect/>
          </a:stretch>
        </p:blipFill>
        <p:spPr bwMode="auto">
          <a:xfrm>
            <a:off x="4324350" y="3962400"/>
            <a:ext cx="177165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1" name="Picture 7" descr="C:\Documents and Settings\sarahm\Desktop\a 331.jpg"/>
          <p:cNvPicPr>
            <a:picLocks noChangeAspect="1" noChangeArrowheads="1"/>
          </p:cNvPicPr>
          <p:nvPr/>
        </p:nvPicPr>
        <p:blipFill>
          <a:blip r:embed="rId9" cstate="print"/>
          <a:srcRect/>
          <a:stretch>
            <a:fillRect/>
          </a:stretch>
        </p:blipFill>
        <p:spPr bwMode="auto">
          <a:xfrm>
            <a:off x="3185964" y="1524000"/>
            <a:ext cx="1767036"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Introduction">
            <a:hlinkClick r:id="" action="ppaction://media"/>
          </p:cNvPr>
          <p:cNvPicPr>
            <a:picLocks noRot="1" noChangeAspect="1"/>
          </p:cNvPicPr>
          <p:nvPr>
            <a:wavAudioFile r:embed="rId1" name="Introduction"/>
          </p:nvPr>
        </p:nvPicPr>
        <p:blipFill>
          <a:blip r:embed="rId10" cstate="print"/>
          <a:stretch>
            <a:fillRect/>
          </a:stretch>
        </p:blipFill>
        <p:spPr>
          <a:xfrm>
            <a:off x="8610600" y="6324600"/>
            <a:ext cx="533400" cy="533400"/>
          </a:xfrm>
          <a:prstGeom prst="rect">
            <a:avLst/>
          </a:prstGeom>
        </p:spPr>
      </p:pic>
    </p:spTree>
    <p:extLst>
      <p:ext uri="{BB962C8B-B14F-4D97-AF65-F5344CB8AC3E}">
        <p14:creationId xmlns:p14="http://schemas.microsoft.com/office/powerpoint/2010/main" xmlns="" val="3144659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266700"/>
            <a:ext cx="754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mj-lt"/>
                <a:ea typeface="+mj-ea"/>
                <a:cs typeface="ＭＳ Ｐゴシック"/>
              </a:rPr>
              <a:t>Marker Application Form (page 3 &amp; 4)</a:t>
            </a:r>
          </a:p>
        </p:txBody>
      </p:sp>
      <p:pic>
        <p:nvPicPr>
          <p:cNvPr id="3074" name="Picture 2" descr="C:\Users\hpd-002\Desktop\Pages from 2014 Subject marker application_Page_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1066800"/>
            <a:ext cx="4103776" cy="5314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3075" name="Picture 3" descr="C:\Users\hpd-002\Desktop\Pages from 2014 Subject marker application_Page_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09800" y="1371600"/>
            <a:ext cx="4106367" cy="5314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705600" y="2514600"/>
            <a:ext cx="2362200" cy="1938992"/>
          </a:xfrm>
          <a:prstGeom prst="rect">
            <a:avLst/>
          </a:prstGeom>
          <a:noFill/>
        </p:spPr>
        <p:txBody>
          <a:bodyPr wrap="square" rtlCol="0">
            <a:spAutoFit/>
          </a:bodyPr>
          <a:lstStyle/>
          <a:p>
            <a:r>
              <a:rPr lang="en-US" dirty="0" smtClean="0"/>
              <a:t>Applicant or sponsor fills this out (main point of contact other than the </a:t>
            </a:r>
            <a:r>
              <a:rPr lang="en-US" dirty="0" err="1" smtClean="0"/>
              <a:t>CHC</a:t>
            </a:r>
            <a:r>
              <a:rPr lang="en-US" dirty="0" smtClean="0"/>
              <a:t>)</a:t>
            </a:r>
            <a:endParaRPr lang="en-US" dirty="0"/>
          </a:p>
        </p:txBody>
      </p:sp>
      <p:cxnSp>
        <p:nvCxnSpPr>
          <p:cNvPr id="5" name="Straight Arrow Connector 4"/>
          <p:cNvCxnSpPr/>
          <p:nvPr/>
        </p:nvCxnSpPr>
        <p:spPr bwMode="auto">
          <a:xfrm flipH="1">
            <a:off x="4495800" y="3276600"/>
            <a:ext cx="2209800" cy="1447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7" name="page 3, 4">
            <a:hlinkClick r:id="" action="ppaction://media"/>
          </p:cNvPr>
          <p:cNvPicPr>
            <a:picLocks noRot="1" noChangeAspect="1"/>
          </p:cNvPicPr>
          <p:nvPr>
            <a:wavAudioFile r:embed="rId1" name="page 3, 4"/>
          </p:nvPr>
        </p:nvPicPr>
        <p:blipFill>
          <a:blip r:embed="rId6" cstate="print"/>
          <a:stretch>
            <a:fillRect/>
          </a:stretch>
        </p:blipFill>
        <p:spPr>
          <a:xfrm>
            <a:off x="8610600" y="6324600"/>
            <a:ext cx="533400" cy="533400"/>
          </a:xfrm>
          <a:prstGeom prst="rect">
            <a:avLst/>
          </a:prstGeom>
        </p:spPr>
      </p:pic>
    </p:spTree>
    <p:extLst>
      <p:ext uri="{BB962C8B-B14F-4D97-AF65-F5344CB8AC3E}">
        <p14:creationId xmlns:p14="http://schemas.microsoft.com/office/powerpoint/2010/main" xmlns="" val="418943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002\Desktop\Pages from 2014 Subject marker application-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599" y="1183340"/>
            <a:ext cx="4267201" cy="5522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3" name="Rectangle 2"/>
          <p:cNvSpPr txBox="1">
            <a:spLocks noChangeArrowheads="1"/>
          </p:cNvSpPr>
          <p:nvPr/>
        </p:nvSpPr>
        <p:spPr bwMode="auto">
          <a:xfrm>
            <a:off x="1143000" y="266700"/>
            <a:ext cx="754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mj-lt"/>
                <a:ea typeface="+mj-ea"/>
                <a:cs typeface="ＭＳ Ｐゴシック"/>
              </a:rPr>
              <a:t>Marker Application Form (page 5)</a:t>
            </a:r>
          </a:p>
        </p:txBody>
      </p:sp>
      <p:sp>
        <p:nvSpPr>
          <p:cNvPr id="2" name="TextBox 1"/>
          <p:cNvSpPr txBox="1"/>
          <p:nvPr/>
        </p:nvSpPr>
        <p:spPr>
          <a:xfrm>
            <a:off x="5257800" y="1295400"/>
            <a:ext cx="3429000" cy="830997"/>
          </a:xfrm>
          <a:prstGeom prst="rect">
            <a:avLst/>
          </a:prstGeom>
          <a:noFill/>
        </p:spPr>
        <p:txBody>
          <a:bodyPr wrap="square" rtlCol="0">
            <a:spAutoFit/>
          </a:bodyPr>
          <a:lstStyle/>
          <a:p>
            <a:r>
              <a:rPr lang="en-US" dirty="0" smtClean="0"/>
              <a:t>Shipping information (M-F, 8-5)</a:t>
            </a:r>
            <a:endParaRPr lang="en-US" dirty="0"/>
          </a:p>
        </p:txBody>
      </p:sp>
      <p:sp>
        <p:nvSpPr>
          <p:cNvPr id="4" name="TextBox 3"/>
          <p:cNvSpPr txBox="1"/>
          <p:nvPr/>
        </p:nvSpPr>
        <p:spPr>
          <a:xfrm>
            <a:off x="5257800" y="2743200"/>
            <a:ext cx="3657600" cy="830997"/>
          </a:xfrm>
          <a:prstGeom prst="rect">
            <a:avLst/>
          </a:prstGeom>
          <a:noFill/>
        </p:spPr>
        <p:txBody>
          <a:bodyPr wrap="square" rtlCol="0">
            <a:spAutoFit/>
          </a:bodyPr>
          <a:lstStyle/>
          <a:p>
            <a:r>
              <a:rPr lang="en-US" dirty="0" smtClean="0"/>
              <a:t>Marker size and with or without a post</a:t>
            </a:r>
            <a:endParaRPr lang="en-US" dirty="0"/>
          </a:p>
        </p:txBody>
      </p:sp>
      <p:sp>
        <p:nvSpPr>
          <p:cNvPr id="5" name="TextBox 4"/>
          <p:cNvSpPr txBox="1"/>
          <p:nvPr/>
        </p:nvSpPr>
        <p:spPr>
          <a:xfrm>
            <a:off x="5257800" y="4114800"/>
            <a:ext cx="3657600" cy="830997"/>
          </a:xfrm>
          <a:prstGeom prst="rect">
            <a:avLst/>
          </a:prstGeom>
          <a:noFill/>
        </p:spPr>
        <p:txBody>
          <a:bodyPr wrap="square" rtlCol="0">
            <a:spAutoFit/>
          </a:bodyPr>
          <a:lstStyle/>
          <a:p>
            <a:r>
              <a:rPr lang="en-US" dirty="0" smtClean="0"/>
              <a:t>If without a post, indicate the surface material</a:t>
            </a:r>
            <a:endParaRPr lang="en-US" dirty="0"/>
          </a:p>
        </p:txBody>
      </p:sp>
      <p:cxnSp>
        <p:nvCxnSpPr>
          <p:cNvPr id="7" name="Straight Arrow Connector 6"/>
          <p:cNvCxnSpPr>
            <a:stCxn id="2" idx="1"/>
          </p:cNvCxnSpPr>
          <p:nvPr/>
        </p:nvCxnSpPr>
        <p:spPr bwMode="auto">
          <a:xfrm flipH="1" flipV="1">
            <a:off x="2362199" y="1710898"/>
            <a:ext cx="2895601" cy="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a:stCxn id="4" idx="1"/>
          </p:cNvCxnSpPr>
          <p:nvPr/>
        </p:nvCxnSpPr>
        <p:spPr bwMode="auto">
          <a:xfrm flipH="1" flipV="1">
            <a:off x="2362199" y="2514600"/>
            <a:ext cx="2895601" cy="64409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a:stCxn id="5" idx="1"/>
          </p:cNvCxnSpPr>
          <p:nvPr/>
        </p:nvCxnSpPr>
        <p:spPr bwMode="auto">
          <a:xfrm flipH="1" flipV="1">
            <a:off x="1600200" y="2971800"/>
            <a:ext cx="3657600" cy="155849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10" name="page 5">
            <a:hlinkClick r:id="" action="ppaction://media"/>
          </p:cNvPr>
          <p:cNvPicPr>
            <a:picLocks noRot="1" noChangeAspect="1"/>
          </p:cNvPicPr>
          <p:nvPr>
            <a:wavAudioFile r:embed="rId1" name="page 5"/>
          </p:nvPr>
        </p:nvPicPr>
        <p:blipFill>
          <a:blip r:embed="rId5" cstate="print"/>
          <a:stretch>
            <a:fillRect/>
          </a:stretch>
        </p:blipFill>
        <p:spPr>
          <a:xfrm>
            <a:off x="8534400" y="6248400"/>
            <a:ext cx="609600" cy="609600"/>
          </a:xfrm>
          <a:prstGeom prst="rect">
            <a:avLst/>
          </a:prstGeom>
        </p:spPr>
      </p:pic>
    </p:spTree>
    <p:extLst>
      <p:ext uri="{BB962C8B-B14F-4D97-AF65-F5344CB8AC3E}">
        <p14:creationId xmlns:p14="http://schemas.microsoft.com/office/powerpoint/2010/main" xmlns="" val="3627804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0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266700"/>
            <a:ext cx="754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mj-lt"/>
                <a:ea typeface="+mj-ea"/>
                <a:cs typeface="ＭＳ Ｐゴシック"/>
              </a:rPr>
              <a:t>Property owner consent (page</a:t>
            </a:r>
            <a:r>
              <a:rPr kumimoji="0" lang="en-US" sz="2400" b="1" i="0" u="none" strike="noStrike" kern="0" cap="none" spc="0" normalizeH="0" noProof="0" dirty="0" smtClean="0">
                <a:ln>
                  <a:noFill/>
                </a:ln>
                <a:solidFill>
                  <a:schemeClr val="tx2"/>
                </a:solidFill>
                <a:effectLst/>
                <a:uLnTx/>
                <a:uFillTx/>
                <a:latin typeface="+mj-lt"/>
                <a:ea typeface="+mj-ea"/>
                <a:cs typeface="ＭＳ Ｐゴシック"/>
              </a:rPr>
              <a:t> 6 or final page)</a:t>
            </a:r>
            <a:endParaRPr kumimoji="0" lang="en-US" sz="2400" b="1" i="0" u="none" strike="noStrike" kern="0" cap="none" spc="0" normalizeH="0" baseline="0" noProof="0" dirty="0" smtClean="0">
              <a:ln>
                <a:noFill/>
              </a:ln>
              <a:solidFill>
                <a:schemeClr val="tx2"/>
              </a:solidFill>
              <a:effectLst/>
              <a:uLnTx/>
              <a:uFillTx/>
              <a:latin typeface="+mj-lt"/>
              <a:ea typeface="+mj-ea"/>
              <a:cs typeface="ＭＳ Ｐゴシック"/>
            </a:endParaRPr>
          </a:p>
        </p:txBody>
      </p:sp>
      <p:pic>
        <p:nvPicPr>
          <p:cNvPr id="1027" name="Picture 3" descr="C:\Documents and Settings\sarahm\Desktop\owner consent.jpg"/>
          <p:cNvPicPr>
            <a:picLocks noChangeAspect="1" noChangeArrowheads="1"/>
          </p:cNvPicPr>
          <p:nvPr/>
        </p:nvPicPr>
        <p:blipFill>
          <a:blip r:embed="rId4" cstate="print"/>
          <a:srcRect/>
          <a:stretch>
            <a:fillRect/>
          </a:stretch>
        </p:blipFill>
        <p:spPr bwMode="auto">
          <a:xfrm>
            <a:off x="304800" y="1371600"/>
            <a:ext cx="3844636" cy="50346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105400" y="1962090"/>
            <a:ext cx="3429000" cy="400110"/>
          </a:xfrm>
          <a:prstGeom prst="rect">
            <a:avLst/>
          </a:prstGeom>
          <a:noFill/>
        </p:spPr>
        <p:txBody>
          <a:bodyPr wrap="square" rtlCol="0">
            <a:spAutoFit/>
          </a:bodyPr>
          <a:lstStyle/>
          <a:p>
            <a:r>
              <a:rPr lang="en-US" sz="2000" dirty="0" smtClean="0"/>
              <a:t>Proposed title and county</a:t>
            </a:r>
            <a:endParaRPr lang="en-US" sz="2000" dirty="0"/>
          </a:p>
        </p:txBody>
      </p:sp>
      <p:sp>
        <p:nvSpPr>
          <p:cNvPr id="6" name="TextBox 5"/>
          <p:cNvSpPr txBox="1"/>
          <p:nvPr/>
        </p:nvSpPr>
        <p:spPr>
          <a:xfrm>
            <a:off x="5105400" y="3102114"/>
            <a:ext cx="3962400" cy="707886"/>
          </a:xfrm>
          <a:prstGeom prst="rect">
            <a:avLst/>
          </a:prstGeom>
          <a:noFill/>
        </p:spPr>
        <p:txBody>
          <a:bodyPr wrap="square" rtlCol="0">
            <a:spAutoFit/>
          </a:bodyPr>
          <a:lstStyle/>
          <a:p>
            <a:r>
              <a:rPr lang="en-US" sz="2000" dirty="0" smtClean="0"/>
              <a:t>Will it be placed on a TxDOT ROW?</a:t>
            </a:r>
            <a:endParaRPr lang="en-US" sz="2000" dirty="0"/>
          </a:p>
        </p:txBody>
      </p:sp>
      <p:sp>
        <p:nvSpPr>
          <p:cNvPr id="7" name="TextBox 6"/>
          <p:cNvSpPr txBox="1"/>
          <p:nvPr/>
        </p:nvSpPr>
        <p:spPr>
          <a:xfrm>
            <a:off x="5181600" y="4391561"/>
            <a:ext cx="3962400" cy="1631216"/>
          </a:xfrm>
          <a:prstGeom prst="rect">
            <a:avLst/>
          </a:prstGeom>
          <a:noFill/>
        </p:spPr>
        <p:txBody>
          <a:bodyPr wrap="square" rtlCol="0">
            <a:spAutoFit/>
          </a:bodyPr>
          <a:lstStyle/>
          <a:p>
            <a:r>
              <a:rPr lang="en-US" sz="2000" dirty="0" smtClean="0"/>
              <a:t>If NO, then the bottom section must be filled out by the property owner or administrator and SIGNED.</a:t>
            </a:r>
          </a:p>
          <a:p>
            <a:r>
              <a:rPr lang="en-US" sz="2000" dirty="0" smtClean="0"/>
              <a:t>*</a:t>
            </a:r>
            <a:r>
              <a:rPr lang="en-US" sz="2000" dirty="0" err="1" smtClean="0"/>
              <a:t>RTHL</a:t>
            </a:r>
            <a:r>
              <a:rPr lang="en-US" sz="2000" dirty="0" smtClean="0"/>
              <a:t> forms must be notarized</a:t>
            </a:r>
            <a:endParaRPr lang="en-US" sz="2000" dirty="0"/>
          </a:p>
        </p:txBody>
      </p:sp>
      <p:cxnSp>
        <p:nvCxnSpPr>
          <p:cNvPr id="9" name="Straight Arrow Connector 8"/>
          <p:cNvCxnSpPr/>
          <p:nvPr/>
        </p:nvCxnSpPr>
        <p:spPr bwMode="auto">
          <a:xfrm flipH="1">
            <a:off x="3048000" y="2286000"/>
            <a:ext cx="22098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flipH="1" flipV="1">
            <a:off x="3200400" y="2819400"/>
            <a:ext cx="19050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1676400" y="3962400"/>
            <a:ext cx="3505200" cy="8382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10" name="page 6">
            <a:hlinkClick r:id="" action="ppaction://media"/>
          </p:cNvPr>
          <p:cNvPicPr>
            <a:picLocks noRot="1" noChangeAspect="1"/>
          </p:cNvPicPr>
          <p:nvPr>
            <a:wavAudioFile r:embed="rId1" name="page 6"/>
          </p:nvPr>
        </p:nvPicPr>
        <p:blipFill>
          <a:blip r:embed="rId5" cstate="print"/>
          <a:stretch>
            <a:fillRect/>
          </a:stretch>
        </p:blipFill>
        <p:spPr>
          <a:xfrm>
            <a:off x="8610600" y="6324600"/>
            <a:ext cx="533400" cy="533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266700"/>
            <a:ext cx="754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mj-lt"/>
                <a:ea typeface="+mj-ea"/>
                <a:cs typeface="ＭＳ Ｐゴシック"/>
              </a:rPr>
              <a:t>Proof of ownership</a:t>
            </a:r>
          </a:p>
        </p:txBody>
      </p:sp>
      <p:pic>
        <p:nvPicPr>
          <p:cNvPr id="2050" name="Picture 2" descr="C:\Documents and Settings\sarahm\Desktop\census.JPG"/>
          <p:cNvPicPr>
            <a:picLocks noChangeAspect="1" noChangeArrowheads="1"/>
          </p:cNvPicPr>
          <p:nvPr/>
        </p:nvPicPr>
        <p:blipFill>
          <a:blip r:embed="rId4" cstate="print"/>
          <a:srcRect r="18919"/>
          <a:stretch>
            <a:fillRect/>
          </a:stretch>
        </p:blipFill>
        <p:spPr bwMode="auto">
          <a:xfrm>
            <a:off x="228600" y="1981200"/>
            <a:ext cx="4291576" cy="4343400"/>
          </a:xfrm>
          <a:prstGeom prst="rect">
            <a:avLst/>
          </a:prstGeom>
          <a:noFill/>
        </p:spPr>
      </p:pic>
      <p:sp>
        <p:nvSpPr>
          <p:cNvPr id="4" name="TextBox 3"/>
          <p:cNvSpPr txBox="1"/>
          <p:nvPr/>
        </p:nvSpPr>
        <p:spPr>
          <a:xfrm>
            <a:off x="2133600" y="1066800"/>
            <a:ext cx="4876800" cy="523220"/>
          </a:xfrm>
          <a:prstGeom prst="rect">
            <a:avLst/>
          </a:prstGeom>
          <a:noFill/>
        </p:spPr>
        <p:txBody>
          <a:bodyPr wrap="square" rtlCol="0">
            <a:spAutoFit/>
          </a:bodyPr>
          <a:lstStyle/>
          <a:p>
            <a:r>
              <a:rPr lang="en-US" sz="2800" dirty="0" smtClean="0">
                <a:hlinkClick r:id="rId5"/>
              </a:rPr>
              <a:t>http://www.taxnetusa.com/</a:t>
            </a:r>
            <a:r>
              <a:rPr lang="en-US" sz="2800" dirty="0" smtClean="0"/>
              <a:t> </a:t>
            </a:r>
            <a:endParaRPr lang="en-US" sz="2800" dirty="0"/>
          </a:p>
        </p:txBody>
      </p:sp>
      <p:pic>
        <p:nvPicPr>
          <p:cNvPr id="2051" name="Picture 3" descr="C:\Documents and Settings\sarahm\Desktop\census.JPG"/>
          <p:cNvPicPr>
            <a:picLocks noChangeAspect="1" noChangeArrowheads="1"/>
          </p:cNvPicPr>
          <p:nvPr/>
        </p:nvPicPr>
        <p:blipFill>
          <a:blip r:embed="rId6" cstate="print"/>
          <a:srcRect/>
          <a:stretch>
            <a:fillRect/>
          </a:stretch>
        </p:blipFill>
        <p:spPr bwMode="auto">
          <a:xfrm>
            <a:off x="4917291" y="2362200"/>
            <a:ext cx="3998109" cy="3352800"/>
          </a:xfrm>
          <a:prstGeom prst="rect">
            <a:avLst/>
          </a:prstGeom>
          <a:noFill/>
        </p:spPr>
      </p:pic>
      <p:pic>
        <p:nvPicPr>
          <p:cNvPr id="6" name="tax net">
            <a:hlinkClick r:id="" action="ppaction://media"/>
          </p:cNvPr>
          <p:cNvPicPr>
            <a:picLocks noRot="1" noChangeAspect="1"/>
          </p:cNvPicPr>
          <p:nvPr>
            <a:wavAudioFile r:embed="rId1" name="tax net"/>
          </p:nvPr>
        </p:nvPicPr>
        <p:blipFill>
          <a:blip r:embed="rId7" cstate="print"/>
          <a:stretch>
            <a:fillRect/>
          </a:stretch>
        </p:blipFill>
        <p:spPr>
          <a:xfrm>
            <a:off x="8610600" y="6324600"/>
            <a:ext cx="533400" cy="533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Texas Historical Markers</a:t>
            </a:r>
            <a:endParaRPr lang="en-US" dirty="0"/>
          </a:p>
        </p:txBody>
      </p:sp>
      <p:sp>
        <p:nvSpPr>
          <p:cNvPr id="4" name="TextBox 3"/>
          <p:cNvSpPr txBox="1"/>
          <p:nvPr/>
        </p:nvSpPr>
        <p:spPr>
          <a:xfrm>
            <a:off x="533400" y="1143000"/>
            <a:ext cx="7620000" cy="584775"/>
          </a:xfrm>
          <a:prstGeom prst="rect">
            <a:avLst/>
          </a:prstGeom>
          <a:noFill/>
        </p:spPr>
        <p:txBody>
          <a:bodyPr wrap="square" rtlCol="0">
            <a:spAutoFit/>
          </a:bodyPr>
          <a:lstStyle/>
          <a:p>
            <a:r>
              <a:rPr lang="en-US" sz="3200" b="1" dirty="0" smtClean="0"/>
              <a:t>2015 Work Plan Details</a:t>
            </a:r>
            <a:endParaRPr lang="en-US" sz="3200" b="1" dirty="0"/>
          </a:p>
        </p:txBody>
      </p:sp>
      <p:sp>
        <p:nvSpPr>
          <p:cNvPr id="5" name="TextBox 4"/>
          <p:cNvSpPr txBox="1"/>
          <p:nvPr/>
        </p:nvSpPr>
        <p:spPr>
          <a:xfrm>
            <a:off x="228600" y="2133600"/>
            <a:ext cx="8610600" cy="3046988"/>
          </a:xfrm>
          <a:prstGeom prst="rect">
            <a:avLst/>
          </a:prstGeom>
          <a:noFill/>
        </p:spPr>
        <p:txBody>
          <a:bodyPr wrap="square" rtlCol="0">
            <a:spAutoFit/>
          </a:bodyPr>
          <a:lstStyle/>
          <a:p>
            <a:pPr>
              <a:buFont typeface="Arial" pitchFamily="34" charset="0"/>
              <a:buChar char="•"/>
            </a:pPr>
            <a:r>
              <a:rPr lang="en-US" dirty="0" smtClean="0"/>
              <a:t> THC will process no more than 180 marker applications and no more than 20 through the Undertold Program</a:t>
            </a:r>
          </a:p>
          <a:p>
            <a:pPr>
              <a:buFont typeface="Arial" pitchFamily="34" charset="0"/>
              <a:buChar char="•"/>
            </a:pPr>
            <a:endParaRPr lang="en-US" dirty="0" smtClean="0"/>
          </a:p>
          <a:p>
            <a:r>
              <a:rPr lang="en-US" dirty="0" smtClean="0"/>
              <a:t> </a:t>
            </a:r>
          </a:p>
          <a:p>
            <a:pPr>
              <a:buFont typeface="Arial" pitchFamily="34" charset="0"/>
              <a:buChar char="•"/>
            </a:pPr>
            <a:r>
              <a:rPr lang="en-US" dirty="0" smtClean="0"/>
              <a:t> Priority Themes for 2015: </a:t>
            </a:r>
          </a:p>
          <a:p>
            <a:pPr lvl="1">
              <a:buFont typeface="Arial" pitchFamily="34" charset="0"/>
              <a:buChar char="•"/>
            </a:pPr>
            <a:r>
              <a:rPr lang="en-US" dirty="0" smtClean="0"/>
              <a:t> Hispanic topics</a:t>
            </a:r>
          </a:p>
          <a:p>
            <a:pPr lvl="1">
              <a:buFont typeface="Arial" pitchFamily="34" charset="0"/>
              <a:buChar char="•"/>
            </a:pPr>
            <a:r>
              <a:rPr lang="en-US" dirty="0" smtClean="0"/>
              <a:t> Industry, Business &amp; Commerce</a:t>
            </a:r>
          </a:p>
          <a:p>
            <a:pPr lvl="1">
              <a:buFont typeface="Arial" pitchFamily="34" charset="0"/>
              <a:buChar char="•"/>
            </a:pPr>
            <a:r>
              <a:rPr lang="en-US" dirty="0" smtClean="0"/>
              <a:t> Recorded Texas Historic Landmark (RTHL) designations </a:t>
            </a:r>
            <a:endParaRPr lang="en-US" dirty="0"/>
          </a:p>
        </p:txBody>
      </p:sp>
      <p:pic>
        <p:nvPicPr>
          <p:cNvPr id="6" name="Work plan">
            <a:hlinkClick r:id="" action="ppaction://media"/>
          </p:cNvPr>
          <p:cNvPicPr>
            <a:picLocks noRot="1" noChangeAspect="1"/>
          </p:cNvPicPr>
          <p:nvPr>
            <a:wavAudioFile r:embed="rId1" name="Work plan"/>
          </p:nvPr>
        </p:nvPicPr>
        <p:blipFill>
          <a:blip r:embed="rId4" cstate="print"/>
          <a:stretch>
            <a:fillRect/>
          </a:stretch>
        </p:blipFill>
        <p:spPr>
          <a:xfrm>
            <a:off x="8610600" y="6324600"/>
            <a:ext cx="533400" cy="533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4"/>
          <p:cNvSpPr>
            <a:spLocks noGrp="1" noChangeArrowheads="1"/>
          </p:cNvSpPr>
          <p:nvPr>
            <p:ph type="title"/>
          </p:nvPr>
        </p:nvSpPr>
        <p:spPr/>
        <p:txBody>
          <a:bodyPr/>
          <a:lstStyle/>
          <a:p>
            <a:pPr eaLnBrk="1" hangingPunct="1"/>
            <a:r>
              <a:rPr lang="en-US" dirty="0" smtClean="0"/>
              <a:t>2014-15 Marker Program Schedule</a:t>
            </a:r>
          </a:p>
        </p:txBody>
      </p:sp>
      <p:graphicFrame>
        <p:nvGraphicFramePr>
          <p:cNvPr id="57399" name="Group 55"/>
          <p:cNvGraphicFramePr>
            <a:graphicFrameLocks noGrp="1"/>
          </p:cNvGraphicFramePr>
          <p:nvPr>
            <p:ph idx="1"/>
            <p:extLst>
              <p:ext uri="{D42A27DB-BD31-4B8C-83A1-F6EECF244321}">
                <p14:modId xmlns:p14="http://schemas.microsoft.com/office/powerpoint/2010/main" xmlns="" val="2618563819"/>
              </p:ext>
            </p:extLst>
          </p:nvPr>
        </p:nvGraphicFramePr>
        <p:xfrm>
          <a:off x="762000" y="990600"/>
          <a:ext cx="7924800" cy="5768060"/>
        </p:xfrm>
        <a:graphic>
          <a:graphicData uri="http://schemas.openxmlformats.org/drawingml/2006/table">
            <a:tbl>
              <a:tblPr/>
              <a:tblGrid>
                <a:gridCol w="1601788"/>
                <a:gridCol w="6323012"/>
              </a:tblGrid>
              <a:tr h="54717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dirty="0" smtClean="0">
                          <a:ln>
                            <a:noFill/>
                          </a:ln>
                          <a:solidFill>
                            <a:srgbClr val="4C423C"/>
                          </a:solidFill>
                          <a:effectLst/>
                          <a:latin typeface="+mj-lt"/>
                          <a:ea typeface="ＭＳ Ｐゴシック" pitchFamily="1" charset="-128"/>
                        </a:rPr>
                        <a:t>Jan-Dec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dirty="0" smtClean="0">
                          <a:ln>
                            <a:noFill/>
                          </a:ln>
                          <a:solidFill>
                            <a:srgbClr val="4C423C"/>
                          </a:solidFill>
                          <a:effectLst/>
                          <a:latin typeface="+mj-lt"/>
                          <a:ea typeface="ＭＳ Ｐゴシック" pitchFamily="1" charset="-128"/>
                        </a:rPr>
                        <a:t>Complete inscriptions for 2013 &amp; 2014 markers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62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dirty="0" smtClean="0">
                          <a:ln>
                            <a:noFill/>
                          </a:ln>
                          <a:solidFill>
                            <a:srgbClr val="4C423C"/>
                          </a:solidFill>
                          <a:effectLst/>
                          <a:latin typeface="+mj-lt"/>
                          <a:ea typeface="ＭＳ Ｐゴシック" pitchFamily="1" charset="-128"/>
                        </a:rPr>
                        <a:t>May-Aug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kern="1200" cap="none" normalizeH="0" baseline="0" dirty="0" smtClean="0">
                          <a:ln>
                            <a:noFill/>
                          </a:ln>
                          <a:solidFill>
                            <a:srgbClr val="4C423C"/>
                          </a:solidFill>
                          <a:effectLst/>
                          <a:latin typeface="+mj-lt"/>
                          <a:ea typeface="ＭＳ Ｐゴシック" pitchFamily="1" charset="-128"/>
                          <a:cs typeface="+mn-cs"/>
                        </a:rPr>
                        <a:t>Regional workshops and webinars on historical research and marker policies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kern="1200" cap="none" normalizeH="0" baseline="0" dirty="0" smtClean="0">
                          <a:ln>
                            <a:noFill/>
                          </a:ln>
                          <a:solidFill>
                            <a:srgbClr val="4C423C"/>
                          </a:solidFill>
                          <a:effectLst/>
                          <a:latin typeface="+mj-lt"/>
                          <a:ea typeface="ＭＳ Ｐゴシック" pitchFamily="1" charset="-128"/>
                          <a:cs typeface="+mn-cs"/>
                        </a:rPr>
                        <a:t>May-Jun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defRPr/>
                      </a:pPr>
                      <a:r>
                        <a:rPr kumimoji="0" lang="en-US" sz="2000" b="1" i="0" u="none" strike="noStrike" kern="1200" cap="none" normalizeH="0" baseline="0" dirty="0" err="1" smtClean="0">
                          <a:ln>
                            <a:noFill/>
                          </a:ln>
                          <a:solidFill>
                            <a:srgbClr val="4C423C"/>
                          </a:solidFill>
                          <a:effectLst/>
                          <a:latin typeface="+mj-lt"/>
                          <a:ea typeface="ＭＳ Ｐゴシック" pitchFamily="1" charset="-128"/>
                          <a:cs typeface="+mn-cs"/>
                        </a:rPr>
                        <a:t>Undertold</a:t>
                      </a:r>
                      <a:r>
                        <a:rPr kumimoji="0" lang="en-US" sz="2000" b="1" i="0" u="none" strike="noStrike" kern="1200" cap="none" normalizeH="0" baseline="0" dirty="0" smtClean="0">
                          <a:ln>
                            <a:noFill/>
                          </a:ln>
                          <a:solidFill>
                            <a:srgbClr val="4C423C"/>
                          </a:solidFill>
                          <a:effectLst/>
                          <a:latin typeface="+mj-lt"/>
                          <a:ea typeface="ＭＳ Ｐゴシック" pitchFamily="1" charset="-128"/>
                          <a:cs typeface="+mn-cs"/>
                        </a:rPr>
                        <a:t> marker applications accepted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dirty="0" smtClean="0">
                          <a:ln>
                            <a:noFill/>
                          </a:ln>
                          <a:solidFill>
                            <a:srgbClr val="4C423C"/>
                          </a:solidFill>
                          <a:effectLst/>
                          <a:latin typeface="+mj-lt"/>
                          <a:ea typeface="ＭＳ Ｐゴシック" pitchFamily="1" charset="-128"/>
                        </a:rPr>
                        <a:t>July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defRPr/>
                      </a:pPr>
                      <a:r>
                        <a:rPr kumimoji="0" lang="en-US" sz="2000" b="1" i="0" u="none" strike="noStrike" kern="1200" cap="none" normalizeH="0" baseline="0" dirty="0" smtClean="0">
                          <a:ln>
                            <a:noFill/>
                          </a:ln>
                          <a:solidFill>
                            <a:srgbClr val="4C423C"/>
                          </a:solidFill>
                          <a:effectLst/>
                          <a:latin typeface="+mj-lt"/>
                          <a:ea typeface="ＭＳ Ｐゴシック" pitchFamily="1" charset="-128"/>
                          <a:cs typeface="+mn-cs"/>
                        </a:rPr>
                        <a:t>2015 applications available on web site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6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dirty="0" smtClean="0">
                          <a:ln>
                            <a:noFill/>
                          </a:ln>
                          <a:solidFill>
                            <a:srgbClr val="4C423C"/>
                          </a:solidFill>
                          <a:effectLst/>
                          <a:latin typeface="+mj-lt"/>
                          <a:ea typeface="ＭＳ Ｐゴシック" pitchFamily="1" charset="-128"/>
                        </a:rPr>
                        <a:t>Sep-Nov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dirty="0" smtClean="0">
                          <a:ln>
                            <a:noFill/>
                          </a:ln>
                          <a:solidFill>
                            <a:srgbClr val="4C423C"/>
                          </a:solidFill>
                          <a:effectLst/>
                          <a:latin typeface="+mj-lt"/>
                          <a:ea typeface="ＭＳ Ｐゴシック" pitchFamily="1" charset="-128"/>
                        </a:rPr>
                        <a:t>New applications accepted for 2015 program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6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dirty="0" smtClean="0">
                          <a:ln>
                            <a:noFill/>
                          </a:ln>
                          <a:solidFill>
                            <a:srgbClr val="4C423C"/>
                          </a:solidFill>
                          <a:effectLst/>
                          <a:latin typeface="+mj-lt"/>
                          <a:ea typeface="ＭＳ Ｐゴシック" pitchFamily="1" charset="-128"/>
                        </a:rPr>
                        <a:t>Sep-Jan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dirty="0" smtClean="0">
                          <a:ln>
                            <a:noFill/>
                          </a:ln>
                          <a:solidFill>
                            <a:srgbClr val="4C423C"/>
                          </a:solidFill>
                          <a:effectLst/>
                          <a:latin typeface="+mj-lt"/>
                          <a:ea typeface="ＭＳ Ｐゴシック" pitchFamily="1" charset="-128"/>
                        </a:rPr>
                        <a:t>Staff evaluates applications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231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dirty="0" smtClean="0">
                          <a:ln>
                            <a:noFill/>
                          </a:ln>
                          <a:solidFill>
                            <a:srgbClr val="4C423C"/>
                          </a:solidFill>
                          <a:effectLst/>
                          <a:latin typeface="+mj-lt"/>
                          <a:ea typeface="ＭＳ Ｐゴシック" pitchFamily="1" charset="-128"/>
                        </a:rPr>
                        <a:t>Jan 2015</a:t>
                      </a:r>
                    </a:p>
                    <a:p>
                      <a:pPr marL="0" marR="0" lvl="0" indent="0" algn="l" defTabSz="914400" rtl="0" eaLnBrk="1" fontAlgn="base" latinLnBrk="0" hangingPunct="1">
                        <a:lnSpc>
                          <a:spcPct val="100000"/>
                        </a:lnSpc>
                        <a:spcBef>
                          <a:spcPct val="20000"/>
                        </a:spcBef>
                        <a:spcAft>
                          <a:spcPct val="0"/>
                        </a:spcAft>
                        <a:buClr>
                          <a:schemeClr val="accent2"/>
                        </a:buClr>
                        <a:buSzTx/>
                        <a:buFontTx/>
                        <a:buNone/>
                        <a:tabLst/>
                      </a:pPr>
                      <a:endParaRPr kumimoji="0" lang="en-US" sz="2000" b="1" i="0" u="none" strike="noStrike" cap="none" normalizeH="0" baseline="0" dirty="0" smtClean="0">
                        <a:ln>
                          <a:noFill/>
                        </a:ln>
                        <a:solidFill>
                          <a:srgbClr val="4C423C"/>
                        </a:solidFill>
                        <a:effectLst/>
                        <a:latin typeface="+mj-lt"/>
                        <a:ea typeface="ＭＳ Ｐゴシック" pitchFamily="1"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dirty="0" smtClean="0">
                          <a:ln>
                            <a:noFill/>
                          </a:ln>
                          <a:solidFill>
                            <a:srgbClr val="4C423C"/>
                          </a:solidFill>
                          <a:effectLst/>
                          <a:latin typeface="+mj-lt"/>
                          <a:ea typeface="ＭＳ Ｐゴシック" pitchFamily="1" charset="-128"/>
                        </a:rPr>
                        <a:t>Commissioners authorize markers for 2015 program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64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dirty="0" smtClean="0">
                          <a:ln>
                            <a:noFill/>
                          </a:ln>
                          <a:solidFill>
                            <a:srgbClr val="4C423C"/>
                          </a:solidFill>
                          <a:effectLst/>
                          <a:latin typeface="+mj-lt"/>
                          <a:ea typeface="ＭＳ Ｐゴシック" pitchFamily="1" charset="-128"/>
                        </a:rPr>
                        <a:t>Jan-Dec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None/>
                        <a:tabLst/>
                      </a:pPr>
                      <a:r>
                        <a:rPr kumimoji="0" lang="en-US" sz="2000" b="1" i="0" u="none" strike="noStrike" cap="none" normalizeH="0" baseline="0" dirty="0" smtClean="0">
                          <a:ln>
                            <a:noFill/>
                          </a:ln>
                          <a:solidFill>
                            <a:srgbClr val="4C423C"/>
                          </a:solidFill>
                          <a:effectLst/>
                          <a:latin typeface="+mj-lt"/>
                          <a:ea typeface="ＭＳ Ｐゴシック" pitchFamily="1" charset="-128"/>
                        </a:rPr>
                        <a:t>Inscriptions written for 2015 markers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calendar">
            <a:hlinkClick r:id="" action="ppaction://media"/>
          </p:cNvPr>
          <p:cNvPicPr>
            <a:picLocks noRot="1" noChangeAspect="1"/>
          </p:cNvPicPr>
          <p:nvPr>
            <a:wavAudioFile r:embed="rId1" name="calendar"/>
          </p:nvPr>
        </p:nvPicPr>
        <p:blipFill>
          <a:blip r:embed="rId4" cstate="print"/>
          <a:stretch>
            <a:fillRect/>
          </a:stretch>
        </p:blipFill>
        <p:spPr>
          <a:xfrm>
            <a:off x="8610600" y="6324600"/>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6800" y="1295400"/>
            <a:ext cx="4038600" cy="1815882"/>
          </a:xfrm>
          <a:prstGeom prst="rect">
            <a:avLst/>
          </a:prstGeom>
          <a:noFill/>
        </p:spPr>
        <p:txBody>
          <a:bodyPr wrap="square">
            <a:spAutoFit/>
          </a:bodyPr>
          <a:lstStyle/>
          <a:p>
            <a:pPr algn="ctr">
              <a:defRPr/>
            </a:pPr>
            <a:r>
              <a:rPr lang="en-US" sz="3600" b="1" dirty="0">
                <a:solidFill>
                  <a:srgbClr val="26211E"/>
                </a:solidFill>
                <a:latin typeface="Garamond"/>
              </a:rPr>
              <a:t>Sarah McCleskey</a:t>
            </a:r>
          </a:p>
          <a:p>
            <a:pPr algn="ctr">
              <a:defRPr/>
            </a:pPr>
            <a:r>
              <a:rPr lang="en-US" sz="2800" b="1" dirty="0">
                <a:solidFill>
                  <a:srgbClr val="26211E"/>
                </a:solidFill>
                <a:latin typeface="Garamond"/>
              </a:rPr>
              <a:t>Historian</a:t>
            </a:r>
          </a:p>
          <a:p>
            <a:pPr algn="ctr">
              <a:defRPr/>
            </a:pPr>
            <a:r>
              <a:rPr lang="en-US" sz="2800" b="1" dirty="0">
                <a:solidFill>
                  <a:srgbClr val="26211E"/>
                </a:solidFill>
                <a:latin typeface="Garamond"/>
              </a:rPr>
              <a:t>512/463-4149</a:t>
            </a:r>
          </a:p>
          <a:p>
            <a:pPr algn="ctr">
              <a:defRPr/>
            </a:pPr>
            <a:r>
              <a:rPr lang="en-US" sz="2000" b="1" dirty="0">
                <a:solidFill>
                  <a:srgbClr val="26211E"/>
                </a:solidFill>
                <a:latin typeface="Garamond"/>
              </a:rPr>
              <a:t>sarah.mccleskey@thc.state.tx.us</a:t>
            </a:r>
          </a:p>
        </p:txBody>
      </p:sp>
      <p:sp>
        <p:nvSpPr>
          <p:cNvPr id="3" name="TextBox 2"/>
          <p:cNvSpPr txBox="1"/>
          <p:nvPr/>
        </p:nvSpPr>
        <p:spPr>
          <a:xfrm>
            <a:off x="381000" y="1295400"/>
            <a:ext cx="3886200" cy="1815882"/>
          </a:xfrm>
          <a:prstGeom prst="rect">
            <a:avLst/>
          </a:prstGeom>
          <a:noFill/>
        </p:spPr>
        <p:txBody>
          <a:bodyPr wrap="square">
            <a:spAutoFit/>
          </a:bodyPr>
          <a:lstStyle/>
          <a:p>
            <a:pPr algn="ctr">
              <a:defRPr/>
            </a:pPr>
            <a:r>
              <a:rPr lang="en-US" sz="3600" b="1" dirty="0">
                <a:solidFill>
                  <a:srgbClr val="26211E"/>
                </a:solidFill>
                <a:latin typeface="Garamond"/>
              </a:rPr>
              <a:t>Bob Brinkman</a:t>
            </a:r>
          </a:p>
          <a:p>
            <a:pPr algn="ctr">
              <a:defRPr/>
            </a:pPr>
            <a:r>
              <a:rPr lang="en-US" sz="2800" b="1" dirty="0">
                <a:solidFill>
                  <a:srgbClr val="26211E"/>
                </a:solidFill>
                <a:latin typeface="Garamond"/>
              </a:rPr>
              <a:t>Coordinator</a:t>
            </a:r>
          </a:p>
          <a:p>
            <a:pPr algn="ctr">
              <a:defRPr/>
            </a:pPr>
            <a:r>
              <a:rPr lang="en-US" sz="2800" b="1" dirty="0">
                <a:solidFill>
                  <a:srgbClr val="26211E"/>
                </a:solidFill>
                <a:latin typeface="Garamond"/>
              </a:rPr>
              <a:t>512/463-8769</a:t>
            </a:r>
          </a:p>
          <a:p>
            <a:pPr algn="ctr">
              <a:defRPr/>
            </a:pPr>
            <a:r>
              <a:rPr lang="en-US" sz="2000" b="1" dirty="0">
                <a:solidFill>
                  <a:srgbClr val="26211E"/>
                </a:solidFill>
                <a:latin typeface="Garamond"/>
              </a:rPr>
              <a:t>bob.brinkman@thc.state.tx.us</a:t>
            </a:r>
          </a:p>
        </p:txBody>
      </p:sp>
      <p:sp>
        <p:nvSpPr>
          <p:cNvPr id="4" name="TextBox 3"/>
          <p:cNvSpPr txBox="1"/>
          <p:nvPr/>
        </p:nvSpPr>
        <p:spPr>
          <a:xfrm>
            <a:off x="2667000" y="3581400"/>
            <a:ext cx="4038600" cy="1815882"/>
          </a:xfrm>
          <a:prstGeom prst="rect">
            <a:avLst/>
          </a:prstGeom>
          <a:noFill/>
        </p:spPr>
        <p:txBody>
          <a:bodyPr wrap="square">
            <a:spAutoFit/>
          </a:bodyPr>
          <a:lstStyle/>
          <a:p>
            <a:pPr algn="ctr">
              <a:defRPr/>
            </a:pPr>
            <a:r>
              <a:rPr lang="en-US" sz="3600" b="1" dirty="0" smtClean="0">
                <a:solidFill>
                  <a:srgbClr val="26211E"/>
                </a:solidFill>
                <a:latin typeface="Garamond"/>
              </a:rPr>
              <a:t>Ana Clark</a:t>
            </a:r>
            <a:endParaRPr lang="en-US" sz="3600" b="1" dirty="0">
              <a:solidFill>
                <a:srgbClr val="26211E"/>
              </a:solidFill>
              <a:latin typeface="Garamond"/>
            </a:endParaRPr>
          </a:p>
          <a:p>
            <a:pPr algn="ctr">
              <a:defRPr/>
            </a:pPr>
            <a:r>
              <a:rPr lang="en-US" sz="2800" b="1" dirty="0" smtClean="0">
                <a:solidFill>
                  <a:srgbClr val="26211E"/>
                </a:solidFill>
                <a:latin typeface="Garamond"/>
              </a:rPr>
              <a:t>Program Specialist</a:t>
            </a:r>
            <a:endParaRPr lang="en-US" sz="2800" b="1" dirty="0">
              <a:solidFill>
                <a:srgbClr val="26211E"/>
              </a:solidFill>
              <a:latin typeface="Garamond"/>
            </a:endParaRPr>
          </a:p>
          <a:p>
            <a:pPr algn="ctr">
              <a:defRPr/>
            </a:pPr>
            <a:r>
              <a:rPr lang="en-US" sz="2800" b="1" dirty="0" smtClean="0">
                <a:solidFill>
                  <a:srgbClr val="26211E"/>
                </a:solidFill>
                <a:latin typeface="Garamond"/>
              </a:rPr>
              <a:t>512/463-6063</a:t>
            </a:r>
            <a:endParaRPr lang="en-US" sz="2800" b="1" dirty="0">
              <a:solidFill>
                <a:srgbClr val="26211E"/>
              </a:solidFill>
              <a:latin typeface="Garamond"/>
            </a:endParaRPr>
          </a:p>
          <a:p>
            <a:pPr algn="ctr">
              <a:defRPr/>
            </a:pPr>
            <a:r>
              <a:rPr lang="en-US" sz="2000" b="1" dirty="0" smtClean="0">
                <a:solidFill>
                  <a:srgbClr val="26211E"/>
                </a:solidFill>
                <a:latin typeface="Garamond"/>
              </a:rPr>
              <a:t>ana.clark@thc.state.tx.us</a:t>
            </a:r>
            <a:endParaRPr lang="en-US" sz="2000" b="1" dirty="0">
              <a:solidFill>
                <a:srgbClr val="26211E"/>
              </a:solidFill>
              <a:latin typeface="Garamond"/>
            </a:endParaRPr>
          </a:p>
        </p:txBody>
      </p:sp>
      <p:sp>
        <p:nvSpPr>
          <p:cNvPr id="5" name="Title 1"/>
          <p:cNvSpPr txBox="1">
            <a:spLocks/>
          </p:cNvSpPr>
          <p:nvPr/>
        </p:nvSpPr>
        <p:spPr>
          <a:xfrm>
            <a:off x="1143000" y="266700"/>
            <a:ext cx="7543800" cy="4572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mj-lt"/>
                <a:ea typeface="+mj-ea"/>
                <a:cs typeface="ＭＳ Ｐゴシック"/>
              </a:rPr>
              <a:t>THC Marker Staff</a:t>
            </a:r>
            <a:endParaRPr kumimoji="0" lang="en-US" sz="2400" b="1" i="0" u="none" strike="noStrike" kern="0" cap="none" spc="0" normalizeH="0" baseline="0" noProof="0" dirty="0">
              <a:ln>
                <a:noFill/>
              </a:ln>
              <a:solidFill>
                <a:schemeClr val="tx2"/>
              </a:solidFill>
              <a:effectLst/>
              <a:uLnTx/>
              <a:uFillTx/>
              <a:latin typeface="+mj-lt"/>
              <a:ea typeface="+mj-ea"/>
              <a:cs typeface="ＭＳ Ｐゴシック"/>
            </a:endParaRPr>
          </a:p>
        </p:txBody>
      </p:sp>
      <p:sp>
        <p:nvSpPr>
          <p:cNvPr id="6" name="TextBox 5"/>
          <p:cNvSpPr txBox="1"/>
          <p:nvPr/>
        </p:nvSpPr>
        <p:spPr>
          <a:xfrm>
            <a:off x="1752600" y="5715000"/>
            <a:ext cx="5638800" cy="769441"/>
          </a:xfrm>
          <a:prstGeom prst="rect">
            <a:avLst/>
          </a:prstGeom>
          <a:noFill/>
        </p:spPr>
        <p:txBody>
          <a:bodyPr wrap="square" rtlCol="0">
            <a:spAutoFit/>
          </a:bodyPr>
          <a:lstStyle/>
          <a:p>
            <a:r>
              <a:rPr lang="en-US" sz="4400" b="1" dirty="0" smtClean="0">
                <a:latin typeface="+mn-lt"/>
                <a:hlinkClick r:id="rId4"/>
              </a:rPr>
              <a:t>history@thc.state.tx.us</a:t>
            </a:r>
            <a:r>
              <a:rPr lang="en-US" sz="4400" b="1" dirty="0" smtClean="0">
                <a:latin typeface="+mn-lt"/>
              </a:rPr>
              <a:t> </a:t>
            </a:r>
            <a:endParaRPr lang="en-US" sz="4400" b="1" dirty="0">
              <a:latin typeface="+mn-lt"/>
            </a:endParaRPr>
          </a:p>
        </p:txBody>
      </p:sp>
      <p:pic>
        <p:nvPicPr>
          <p:cNvPr id="7" name="contact info">
            <a:hlinkClick r:id="" action="ppaction://media"/>
          </p:cNvPr>
          <p:cNvPicPr>
            <a:picLocks noRot="1" noChangeAspect="1"/>
          </p:cNvPicPr>
          <p:nvPr>
            <a:wavAudioFile r:embed="rId1" name="contact info"/>
          </p:nvPr>
        </p:nvPicPr>
        <p:blipFill>
          <a:blip r:embed="rId5" cstate="print"/>
          <a:stretch>
            <a:fillRect/>
          </a:stretch>
        </p:blipFill>
        <p:spPr>
          <a:xfrm>
            <a:off x="8534400" y="6248400"/>
            <a:ext cx="609600" cy="609600"/>
          </a:xfrm>
          <a:prstGeom prst="rect">
            <a:avLst/>
          </a:prstGeom>
        </p:spPr>
      </p:pic>
    </p:spTree>
    <p:extLst>
      <p:ext uri="{BB962C8B-B14F-4D97-AF65-F5344CB8AC3E}">
        <p14:creationId xmlns:p14="http://schemas.microsoft.com/office/powerpoint/2010/main" xmlns="" val="380487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84994" name="Text Box 5"/>
          <p:cNvSpPr txBox="1">
            <a:spLocks noChangeArrowheads="1"/>
          </p:cNvSpPr>
          <p:nvPr/>
        </p:nvSpPr>
        <p:spPr bwMode="auto">
          <a:xfrm>
            <a:off x="3200400" y="5943600"/>
            <a:ext cx="3048000" cy="457200"/>
          </a:xfrm>
          <a:prstGeom prst="rect">
            <a:avLst/>
          </a:prstGeom>
          <a:noFill/>
          <a:ln w="9525">
            <a:noFill/>
            <a:miter lim="800000"/>
            <a:headEnd/>
            <a:tailEnd/>
          </a:ln>
        </p:spPr>
        <p:txBody>
          <a:bodyPr>
            <a:spAutoFit/>
          </a:bodyPr>
          <a:lstStyle/>
          <a:p>
            <a:pPr algn="ctr" eaLnBrk="0" hangingPunct="0">
              <a:spcBef>
                <a:spcPct val="50000"/>
              </a:spcBef>
            </a:pPr>
            <a:r>
              <a:rPr lang="en-US">
                <a:solidFill>
                  <a:schemeClr val="bg1"/>
                </a:solidFill>
              </a:rPr>
              <a:t>www.thc.state.tx.us</a:t>
            </a:r>
          </a:p>
        </p:txBody>
      </p:sp>
      <p:pic>
        <p:nvPicPr>
          <p:cNvPr id="3" name="closing">
            <a:hlinkClick r:id="" action="ppaction://media"/>
          </p:cNvPr>
          <p:cNvPicPr>
            <a:picLocks noRot="1" noChangeAspect="1"/>
          </p:cNvPicPr>
          <p:nvPr>
            <a:wavAudioFile r:embed="rId1" name="closing"/>
          </p:nvPr>
        </p:nvPicPr>
        <p:blipFill>
          <a:blip r:embed="rId5" cstate="print"/>
          <a:stretch>
            <a:fillRect/>
          </a:stretch>
        </p:blipFill>
        <p:spPr>
          <a:xfrm>
            <a:off x="8534400" y="6248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Application Process – flow chart</a:t>
            </a: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01900" y="1093788"/>
            <a:ext cx="4140200" cy="4670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3250" y="6019800"/>
            <a:ext cx="7937500"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flow chart">
            <a:hlinkClick r:id="" action="ppaction://media"/>
          </p:cNvPr>
          <p:cNvPicPr>
            <a:picLocks noRot="1" noChangeAspect="1"/>
          </p:cNvPicPr>
          <p:nvPr>
            <a:wavAudioFile r:embed="rId1" name="flow chart"/>
          </p:nvPr>
        </p:nvPicPr>
        <p:blipFill>
          <a:blip r:embed="rId6" cstate="print"/>
          <a:stretch>
            <a:fillRect/>
          </a:stretch>
        </p:blipFill>
        <p:spPr>
          <a:xfrm>
            <a:off x="8458200" y="6248400"/>
            <a:ext cx="457200" cy="457200"/>
          </a:xfrm>
          <a:prstGeom prst="rect">
            <a:avLst/>
          </a:prstGeom>
        </p:spPr>
      </p:pic>
    </p:spTree>
    <p:extLst>
      <p:ext uri="{BB962C8B-B14F-4D97-AF65-F5344CB8AC3E}">
        <p14:creationId xmlns:p14="http://schemas.microsoft.com/office/powerpoint/2010/main" xmlns="" val="1689102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Application Process</a:t>
            </a:r>
            <a:endParaRPr lang="en-US" dirty="0"/>
          </a:p>
        </p:txBody>
      </p:sp>
      <p:graphicFrame>
        <p:nvGraphicFramePr>
          <p:cNvPr id="4" name="Diagram 3"/>
          <p:cNvGraphicFramePr/>
          <p:nvPr>
            <p:extLst>
              <p:ext uri="{D42A27DB-BD31-4B8C-83A1-F6EECF244321}">
                <p14:modId xmlns:p14="http://schemas.microsoft.com/office/powerpoint/2010/main" xmlns="" val="517171378"/>
              </p:ext>
            </p:extLst>
          </p:nvPr>
        </p:nvGraphicFramePr>
        <p:xfrm>
          <a:off x="152400" y="762000"/>
          <a:ext cx="8763000" cy="236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xmlns="" val="162097739"/>
              </p:ext>
            </p:extLst>
          </p:nvPr>
        </p:nvGraphicFramePr>
        <p:xfrm>
          <a:off x="76200" y="2209800"/>
          <a:ext cx="8839200" cy="3124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p:cNvGraphicFramePr/>
          <p:nvPr>
            <p:extLst>
              <p:ext uri="{D42A27DB-BD31-4B8C-83A1-F6EECF244321}">
                <p14:modId xmlns:p14="http://schemas.microsoft.com/office/powerpoint/2010/main" xmlns="" val="623595919"/>
              </p:ext>
            </p:extLst>
          </p:nvPr>
        </p:nvGraphicFramePr>
        <p:xfrm>
          <a:off x="76200" y="4377635"/>
          <a:ext cx="8839200" cy="263276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7" name="flow chart 1">
            <a:hlinkClick r:id="" action="ppaction://media"/>
          </p:cNvPr>
          <p:cNvPicPr>
            <a:picLocks noRot="1" noChangeAspect="1"/>
          </p:cNvPicPr>
          <p:nvPr>
            <a:wavAudioFile r:embed="rId1" name="flow chart 1"/>
          </p:nvPr>
        </p:nvPicPr>
        <p:blipFill>
          <a:blip r:embed="rId19" cstate="print"/>
          <a:stretch>
            <a:fillRect/>
          </a:stretch>
        </p:blipFill>
        <p:spPr>
          <a:xfrm>
            <a:off x="8610600" y="6324600"/>
            <a:ext cx="533400" cy="533400"/>
          </a:xfrm>
          <a:prstGeom prst="rect">
            <a:avLst/>
          </a:prstGeom>
        </p:spPr>
      </p:pic>
    </p:spTree>
    <p:extLst>
      <p:ext uri="{BB962C8B-B14F-4D97-AF65-F5344CB8AC3E}">
        <p14:creationId xmlns:p14="http://schemas.microsoft.com/office/powerpoint/2010/main" xmlns="" val="1635644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Application Process</a:t>
            </a:r>
            <a:endParaRPr lang="en-US" dirty="0"/>
          </a:p>
        </p:txBody>
      </p:sp>
      <p:graphicFrame>
        <p:nvGraphicFramePr>
          <p:cNvPr id="4" name="Diagram 3"/>
          <p:cNvGraphicFramePr/>
          <p:nvPr>
            <p:extLst>
              <p:ext uri="{D42A27DB-BD31-4B8C-83A1-F6EECF244321}">
                <p14:modId xmlns:p14="http://schemas.microsoft.com/office/powerpoint/2010/main" xmlns="" val="603834365"/>
              </p:ext>
            </p:extLst>
          </p:nvPr>
        </p:nvGraphicFramePr>
        <p:xfrm>
          <a:off x="152400" y="762000"/>
          <a:ext cx="8763000" cy="236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xmlns="" val="3157897037"/>
              </p:ext>
            </p:extLst>
          </p:nvPr>
        </p:nvGraphicFramePr>
        <p:xfrm>
          <a:off x="76200" y="2209800"/>
          <a:ext cx="8839200" cy="3124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 6"/>
          <p:cNvGraphicFramePr/>
          <p:nvPr>
            <p:extLst>
              <p:ext uri="{D42A27DB-BD31-4B8C-83A1-F6EECF244321}">
                <p14:modId xmlns:p14="http://schemas.microsoft.com/office/powerpoint/2010/main" xmlns="" val="2943510703"/>
              </p:ext>
            </p:extLst>
          </p:nvPr>
        </p:nvGraphicFramePr>
        <p:xfrm>
          <a:off x="1524000" y="4482548"/>
          <a:ext cx="6400800" cy="23622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6" name="flow chart 2">
            <a:hlinkClick r:id="" action="ppaction://media"/>
          </p:cNvPr>
          <p:cNvPicPr>
            <a:picLocks noRot="1" noChangeAspect="1"/>
          </p:cNvPicPr>
          <p:nvPr>
            <a:wavAudioFile r:embed="rId1" name="flow chart 2"/>
          </p:nvPr>
        </p:nvPicPr>
        <p:blipFill>
          <a:blip r:embed="rId19" cstate="print"/>
          <a:stretch>
            <a:fillRect/>
          </a:stretch>
        </p:blipFill>
        <p:spPr>
          <a:xfrm>
            <a:off x="8534400" y="6248400"/>
            <a:ext cx="609600" cy="609600"/>
          </a:xfrm>
          <a:prstGeom prst="rect">
            <a:avLst/>
          </a:prstGeom>
        </p:spPr>
      </p:pic>
    </p:spTree>
    <p:extLst>
      <p:ext uri="{BB962C8B-B14F-4D97-AF65-F5344CB8AC3E}">
        <p14:creationId xmlns:p14="http://schemas.microsoft.com/office/powerpoint/2010/main" xmlns="" val="3026020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MARKER TOOLKIT</a:t>
            </a:r>
            <a:endParaRPr lang="en-US" dirty="0"/>
          </a:p>
        </p:txBody>
      </p:sp>
      <p:pic>
        <p:nvPicPr>
          <p:cNvPr id="6146" name="Picture 2" descr="C:\Documents and Settings\sarahm\Desktop\TOOLKIT.JPG"/>
          <p:cNvPicPr>
            <a:picLocks noChangeAspect="1" noChangeArrowheads="1"/>
          </p:cNvPicPr>
          <p:nvPr/>
        </p:nvPicPr>
        <p:blipFill>
          <a:blip r:embed="rId4" cstate="print"/>
          <a:srcRect t="3077"/>
          <a:stretch>
            <a:fillRect/>
          </a:stretch>
        </p:blipFill>
        <p:spPr bwMode="auto">
          <a:xfrm>
            <a:off x="152400" y="1143000"/>
            <a:ext cx="4267200" cy="4800600"/>
          </a:xfrm>
          <a:prstGeom prst="rect">
            <a:avLst/>
          </a:prstGeom>
          <a:noFill/>
        </p:spPr>
      </p:pic>
      <p:pic>
        <p:nvPicPr>
          <p:cNvPr id="6147" name="Picture 3" descr="C:\Documents and Settings\sarahm\Desktop\TOOLKIT.JPG"/>
          <p:cNvPicPr>
            <a:picLocks noChangeAspect="1" noChangeArrowheads="1"/>
          </p:cNvPicPr>
          <p:nvPr/>
        </p:nvPicPr>
        <p:blipFill>
          <a:blip r:embed="rId5" cstate="print"/>
          <a:srcRect/>
          <a:stretch>
            <a:fillRect/>
          </a:stretch>
        </p:blipFill>
        <p:spPr bwMode="auto">
          <a:xfrm>
            <a:off x="4631134" y="1184633"/>
            <a:ext cx="4360466" cy="4835167"/>
          </a:xfrm>
          <a:prstGeom prst="rect">
            <a:avLst/>
          </a:prstGeom>
          <a:noFill/>
        </p:spPr>
      </p:pic>
      <p:sp>
        <p:nvSpPr>
          <p:cNvPr id="6" name="TextBox 5"/>
          <p:cNvSpPr txBox="1"/>
          <p:nvPr/>
        </p:nvSpPr>
        <p:spPr>
          <a:xfrm>
            <a:off x="838200" y="6183868"/>
            <a:ext cx="8077200" cy="369332"/>
          </a:xfrm>
          <a:prstGeom prst="rect">
            <a:avLst/>
          </a:prstGeom>
          <a:noFill/>
        </p:spPr>
        <p:txBody>
          <a:bodyPr wrap="square" rtlCol="0">
            <a:spAutoFit/>
          </a:bodyPr>
          <a:lstStyle/>
          <a:p>
            <a:r>
              <a:rPr lang="en-US" sz="1800" dirty="0" smtClean="0">
                <a:hlinkClick r:id="rId6"/>
              </a:rPr>
              <a:t>http://www.thc.state.tx.us/preserve/toolkits/how-apply-historical-marker</a:t>
            </a:r>
            <a:r>
              <a:rPr lang="en-US" sz="1800" dirty="0" smtClean="0"/>
              <a:t> </a:t>
            </a:r>
            <a:endParaRPr lang="en-US" sz="1800" dirty="0"/>
          </a:p>
        </p:txBody>
      </p:sp>
      <p:pic>
        <p:nvPicPr>
          <p:cNvPr id="7" name="toolkit">
            <a:hlinkClick r:id="" action="ppaction://media"/>
          </p:cNvPr>
          <p:cNvPicPr>
            <a:picLocks noRot="1" noChangeAspect="1"/>
          </p:cNvPicPr>
          <p:nvPr>
            <a:wavAudioFile r:embed="rId1" name="toolkit"/>
          </p:nvPr>
        </p:nvPicPr>
        <p:blipFill>
          <a:blip r:embed="rId7" cstate="print"/>
          <a:stretch>
            <a:fillRect/>
          </a:stretch>
        </p:blipFill>
        <p:spPr>
          <a:xfrm>
            <a:off x="8610600" y="6248400"/>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550" y="192087"/>
            <a:ext cx="763905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304800" y="1066800"/>
            <a:ext cx="8458200" cy="400110"/>
          </a:xfrm>
          <a:prstGeom prst="rect">
            <a:avLst/>
          </a:prstGeom>
          <a:noFill/>
        </p:spPr>
        <p:txBody>
          <a:bodyPr wrap="square" rtlCol="0">
            <a:spAutoFit/>
          </a:bodyPr>
          <a:lstStyle/>
          <a:p>
            <a:r>
              <a:rPr lang="en-US" sz="2000" dirty="0" smtClean="0">
                <a:hlinkClick r:id="rId5"/>
              </a:rPr>
              <a:t>http://www.thc.state.tx.us/preserve/toolkits/how-apply-historical-marker</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xmlns="" val="1902887462"/>
              </p:ext>
            </p:extLst>
          </p:nvPr>
        </p:nvGraphicFramePr>
        <p:xfrm>
          <a:off x="152400" y="1524000"/>
          <a:ext cx="8839200" cy="5193714"/>
        </p:xfrm>
        <a:graphic>
          <a:graphicData uri="http://schemas.openxmlformats.org/drawingml/2006/table">
            <a:tbl>
              <a:tblPr firstRow="1" bandRow="1">
                <a:tableStyleId>{5C22544A-7EE6-4342-B048-85BDC9FD1C3A}</a:tableStyleId>
              </a:tblPr>
              <a:tblGrid>
                <a:gridCol w="2946400"/>
                <a:gridCol w="2946400"/>
                <a:gridCol w="2946400"/>
              </a:tblGrid>
              <a:tr h="420444">
                <a:tc>
                  <a:txBody>
                    <a:bodyPr/>
                    <a:lstStyle/>
                    <a:p>
                      <a:pPr algn="ctr"/>
                      <a:r>
                        <a:rPr lang="en-US" dirty="0" err="1" smtClean="0">
                          <a:latin typeface="+mj-lt"/>
                        </a:rPr>
                        <a:t>RTHL</a:t>
                      </a:r>
                      <a:r>
                        <a:rPr lang="en-US" baseline="0" dirty="0" smtClean="0">
                          <a:latin typeface="+mj-lt"/>
                        </a:rPr>
                        <a:t> </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latin typeface="+mj-lt"/>
                        </a:rPr>
                        <a:t>HTC</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mj-lt"/>
                        </a:rPr>
                        <a:t>SUBJECT</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444">
                <a:tc>
                  <a:txBody>
                    <a:bodyPr/>
                    <a:lstStyle/>
                    <a:p>
                      <a:r>
                        <a:rPr lang="en-US" dirty="0" smtClean="0">
                          <a:latin typeface="+mj-lt"/>
                        </a:rPr>
                        <a:t>Application</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mj-lt"/>
                        </a:rPr>
                        <a:t>Application</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mj-lt"/>
                        </a:rPr>
                        <a:t>Application</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5698">
                <a:tc>
                  <a:txBody>
                    <a:bodyPr/>
                    <a:lstStyle/>
                    <a:p>
                      <a:r>
                        <a:rPr lang="en-US" dirty="0" smtClean="0">
                          <a:latin typeface="+mj-lt"/>
                        </a:rPr>
                        <a:t>Property owner</a:t>
                      </a:r>
                      <a:r>
                        <a:rPr lang="en-US" baseline="0" dirty="0" smtClean="0">
                          <a:latin typeface="+mj-lt"/>
                        </a:rPr>
                        <a:t> consent (notarized)</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mj-lt"/>
                        </a:rPr>
                        <a:t>Property owner consent</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mj-lt"/>
                        </a:rPr>
                        <a:t>Property owner consent</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444">
                <a:tc>
                  <a:txBody>
                    <a:bodyPr/>
                    <a:lstStyle/>
                    <a:p>
                      <a:r>
                        <a:rPr lang="en-US" dirty="0" smtClean="0">
                          <a:latin typeface="+mj-lt"/>
                        </a:rPr>
                        <a:t>Proof of ownership</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mj-lt"/>
                        </a:rPr>
                        <a:t>Proof of ownership</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mj-lt"/>
                        </a:rPr>
                        <a:t>Proof of ownership</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444">
                <a:tc>
                  <a:txBody>
                    <a:bodyPr/>
                    <a:lstStyle/>
                    <a:p>
                      <a:r>
                        <a:rPr lang="en-US" dirty="0" smtClean="0">
                          <a:latin typeface="+mj-lt"/>
                        </a:rPr>
                        <a:t>5-page narrative</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mj-lt"/>
                        </a:rPr>
                        <a:t>5-page narrative*</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mj-lt"/>
                        </a:rPr>
                        <a:t>5-page narrative</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0444">
                <a:tc>
                  <a:txBody>
                    <a:bodyPr/>
                    <a:lstStyle/>
                    <a:p>
                      <a:r>
                        <a:rPr lang="en-US" dirty="0" smtClean="0">
                          <a:latin typeface="+mj-lt"/>
                        </a:rPr>
                        <a:t>Historic photo</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5698">
                <a:tc>
                  <a:txBody>
                    <a:bodyPr/>
                    <a:lstStyle/>
                    <a:p>
                      <a:r>
                        <a:rPr lang="en-US" dirty="0" smtClean="0">
                          <a:latin typeface="+mj-lt"/>
                        </a:rPr>
                        <a:t>Current photos</a:t>
                      </a:r>
                      <a:r>
                        <a:rPr lang="en-US" baseline="0" dirty="0" smtClean="0">
                          <a:latin typeface="+mj-lt"/>
                        </a:rPr>
                        <a:t> (N, S, E, W elevations</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mj-lt"/>
                        </a:rPr>
                        <a:t>*Note: a narrative is not required for a name &amp; date plaque or a medallion</a:t>
                      </a:r>
                      <a:r>
                        <a:rPr lang="en-US" baseline="0" dirty="0" smtClean="0">
                          <a:latin typeface="+mj-lt"/>
                        </a:rPr>
                        <a:t> only</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5698">
                <a:tc>
                  <a:txBody>
                    <a:bodyPr/>
                    <a:lstStyle/>
                    <a:p>
                      <a:r>
                        <a:rPr lang="en-US" dirty="0" smtClean="0">
                          <a:latin typeface="+mj-lt"/>
                        </a:rPr>
                        <a:t>Floor</a:t>
                      </a:r>
                      <a:r>
                        <a:rPr lang="en-US" baseline="0" dirty="0" smtClean="0">
                          <a:latin typeface="+mj-lt"/>
                        </a:rPr>
                        <a:t> plan (hand-drawn)</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5698">
                <a:tc>
                  <a:txBody>
                    <a:bodyPr/>
                    <a:lstStyle/>
                    <a:p>
                      <a:r>
                        <a:rPr lang="en-US" dirty="0" smtClean="0">
                          <a:latin typeface="+mj-lt"/>
                        </a:rPr>
                        <a:t>Site</a:t>
                      </a:r>
                      <a:r>
                        <a:rPr lang="en-US" baseline="0" dirty="0" smtClean="0">
                          <a:latin typeface="+mj-lt"/>
                        </a:rPr>
                        <a:t> plan (hand-drawn)</a:t>
                      </a:r>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what to submit">
            <a:hlinkClick r:id="" action="ppaction://media"/>
          </p:cNvPr>
          <p:cNvPicPr>
            <a:picLocks noRot="1" noChangeAspect="1"/>
          </p:cNvPicPr>
          <p:nvPr>
            <a:wavAudioFile r:embed="rId1" name="what to submit"/>
          </p:nvPr>
        </p:nvPicPr>
        <p:blipFill>
          <a:blip r:embed="rId6" cstate="print"/>
          <a:stretch>
            <a:fillRect/>
          </a:stretch>
        </p:blipFill>
        <p:spPr>
          <a:xfrm>
            <a:off x="8534400" y="6019800"/>
            <a:ext cx="609600" cy="609600"/>
          </a:xfrm>
          <a:prstGeom prst="rect">
            <a:avLst/>
          </a:prstGeom>
        </p:spPr>
      </p:pic>
    </p:spTree>
    <p:extLst>
      <p:ext uri="{BB962C8B-B14F-4D97-AF65-F5344CB8AC3E}">
        <p14:creationId xmlns:p14="http://schemas.microsoft.com/office/powerpoint/2010/main" xmlns="" val="535836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Official Texas Historical Markers</a:t>
            </a:r>
          </a:p>
        </p:txBody>
      </p:sp>
      <p:sp>
        <p:nvSpPr>
          <p:cNvPr id="12291" name="Rectangle 3"/>
          <p:cNvSpPr>
            <a:spLocks noGrp="1" noChangeArrowheads="1"/>
          </p:cNvSpPr>
          <p:nvPr>
            <p:ph type="body" idx="1"/>
          </p:nvPr>
        </p:nvSpPr>
        <p:spPr>
          <a:xfrm>
            <a:off x="533400" y="1752600"/>
            <a:ext cx="7924800" cy="4724400"/>
          </a:xfrm>
        </p:spPr>
        <p:txBody>
          <a:bodyPr/>
          <a:lstStyle/>
          <a:p>
            <a:pPr>
              <a:buFontTx/>
              <a:buChar char="•"/>
            </a:pPr>
            <a:r>
              <a:rPr lang="en-US" sz="3000" b="0" dirty="0" smtClean="0">
                <a:latin typeface="Arial" pitchFamily="34" charset="0"/>
              </a:rPr>
              <a:t>Year-long process</a:t>
            </a:r>
          </a:p>
          <a:p>
            <a:pPr>
              <a:buFontTx/>
              <a:buChar char="•"/>
            </a:pPr>
            <a:r>
              <a:rPr lang="en-US" sz="3000" b="0" dirty="0" smtClean="0">
                <a:latin typeface="Arial" pitchFamily="34" charset="0"/>
              </a:rPr>
              <a:t>Applications accepted each fall</a:t>
            </a:r>
          </a:p>
          <a:p>
            <a:pPr>
              <a:buFontTx/>
              <a:buChar char="•"/>
            </a:pPr>
            <a:r>
              <a:rPr lang="en-US" sz="3000" b="0" dirty="0" smtClean="0">
                <a:latin typeface="Arial" pitchFamily="34" charset="0"/>
              </a:rPr>
              <a:t>September 1 – November 15</a:t>
            </a:r>
          </a:p>
          <a:p>
            <a:pPr>
              <a:buFontTx/>
              <a:buChar char="•"/>
            </a:pPr>
            <a:r>
              <a:rPr lang="en-US" sz="3000" b="0" dirty="0" smtClean="0">
                <a:latin typeface="Arial" pitchFamily="34" charset="0"/>
              </a:rPr>
              <a:t>County Historical Commission (CHC) must approve and send the application to THC </a:t>
            </a:r>
          </a:p>
          <a:p>
            <a:pPr>
              <a:buFontTx/>
              <a:buChar char="•"/>
            </a:pPr>
            <a:r>
              <a:rPr lang="en-US" sz="3000" b="0" dirty="0" smtClean="0">
                <a:latin typeface="Arial" pitchFamily="34" charset="0"/>
              </a:rPr>
              <a:t>Cemeteries must go through Historic Texas Cemetery (HTC) designation process </a:t>
            </a:r>
            <a:r>
              <a:rPr lang="en-US" sz="3000" b="0" u="sng" dirty="0" smtClean="0">
                <a:latin typeface="Arial" pitchFamily="34" charset="0"/>
              </a:rPr>
              <a:t>first</a:t>
            </a:r>
          </a:p>
          <a:p>
            <a:pPr>
              <a:buFontTx/>
              <a:buChar char="•"/>
            </a:pPr>
            <a:r>
              <a:rPr lang="en-US" sz="3000" b="0" u="sng" dirty="0" smtClean="0">
                <a:latin typeface="Arial" pitchFamily="34" charset="0"/>
              </a:rPr>
              <a:t>Property owner consent &amp; proof of ownership is required for all markers</a:t>
            </a:r>
            <a:endParaRPr lang="en-US" sz="3000" b="0" dirty="0" smtClean="0">
              <a:latin typeface="Arial" pitchFamily="34" charset="0"/>
            </a:endParaRPr>
          </a:p>
        </p:txBody>
      </p:sp>
      <p:sp>
        <p:nvSpPr>
          <p:cNvPr id="4" name="TextBox 3"/>
          <p:cNvSpPr txBox="1"/>
          <p:nvPr/>
        </p:nvSpPr>
        <p:spPr>
          <a:xfrm>
            <a:off x="685800" y="1066800"/>
            <a:ext cx="7086600" cy="646331"/>
          </a:xfrm>
          <a:prstGeom prst="rect">
            <a:avLst/>
          </a:prstGeom>
          <a:noFill/>
        </p:spPr>
        <p:txBody>
          <a:bodyPr wrap="square" rtlCol="0">
            <a:spAutoFit/>
          </a:bodyPr>
          <a:lstStyle/>
          <a:p>
            <a:r>
              <a:rPr lang="en-US" sz="3600" b="1" dirty="0" smtClean="0"/>
              <a:t>Important Facts:</a:t>
            </a:r>
            <a:endParaRPr lang="en-US" sz="3600" b="1" dirty="0"/>
          </a:p>
        </p:txBody>
      </p:sp>
      <p:pic>
        <p:nvPicPr>
          <p:cNvPr id="89090" name="Picture 2" descr="http://www.salesnexus.com/wp-content/uploads/2012/04/important_web_design2.jpg"/>
          <p:cNvPicPr>
            <a:picLocks noChangeAspect="1" noChangeArrowheads="1"/>
          </p:cNvPicPr>
          <p:nvPr/>
        </p:nvPicPr>
        <p:blipFill>
          <a:blip r:embed="rId4" cstate="print"/>
          <a:srcRect/>
          <a:stretch>
            <a:fillRect/>
          </a:stretch>
        </p:blipFill>
        <p:spPr bwMode="auto">
          <a:xfrm>
            <a:off x="6531188" y="1066800"/>
            <a:ext cx="2384211" cy="1676400"/>
          </a:xfrm>
          <a:prstGeom prst="rect">
            <a:avLst/>
          </a:prstGeom>
          <a:noFill/>
        </p:spPr>
      </p:pic>
      <p:pic>
        <p:nvPicPr>
          <p:cNvPr id="6" name="important facts">
            <a:hlinkClick r:id="" action="ppaction://media"/>
          </p:cNvPr>
          <p:cNvPicPr>
            <a:picLocks noRot="1" noChangeAspect="1"/>
          </p:cNvPicPr>
          <p:nvPr>
            <a:wavAudioFile r:embed="rId1" name="important facts"/>
          </p:nvPr>
        </p:nvPicPr>
        <p:blipFill>
          <a:blip r:embed="rId5" cstate="print"/>
          <a:stretch>
            <a:fillRect/>
          </a:stretch>
        </p:blipFill>
        <p:spPr>
          <a:xfrm>
            <a:off x="8458200" y="6172200"/>
            <a:ext cx="685800" cy="685800"/>
          </a:xfrm>
          <a:prstGeom prst="rect">
            <a:avLst/>
          </a:prstGeom>
        </p:spPr>
      </p:pic>
    </p:spTree>
    <p:extLst>
      <p:ext uri="{BB962C8B-B14F-4D97-AF65-F5344CB8AC3E}">
        <p14:creationId xmlns:p14="http://schemas.microsoft.com/office/powerpoint/2010/main" xmlns="" val="442831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0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266700"/>
            <a:ext cx="754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mj-lt"/>
                <a:ea typeface="+mj-ea"/>
                <a:cs typeface="ＭＳ Ｐゴシック"/>
              </a:rPr>
              <a:t>Marker Application Form</a:t>
            </a:r>
            <a:r>
              <a:rPr kumimoji="0" lang="en-US" sz="2400" b="1" i="0" u="none" strike="noStrike" kern="0" cap="none" spc="0" normalizeH="0" noProof="0" dirty="0" smtClean="0">
                <a:ln>
                  <a:noFill/>
                </a:ln>
                <a:solidFill>
                  <a:schemeClr val="tx2"/>
                </a:solidFill>
                <a:effectLst/>
                <a:uLnTx/>
                <a:uFillTx/>
                <a:latin typeface="+mj-lt"/>
                <a:ea typeface="+mj-ea"/>
                <a:cs typeface="ＭＳ Ｐゴシック"/>
              </a:rPr>
              <a:t> (coversheet)</a:t>
            </a:r>
            <a:endParaRPr kumimoji="0" lang="en-US" sz="2400" b="1" i="0" u="none" strike="noStrike" kern="0" cap="none" spc="0" normalizeH="0" baseline="0" noProof="0" dirty="0" smtClean="0">
              <a:ln>
                <a:noFill/>
              </a:ln>
              <a:solidFill>
                <a:schemeClr val="tx2"/>
              </a:solidFill>
              <a:effectLst/>
              <a:uLnTx/>
              <a:uFillTx/>
              <a:latin typeface="+mj-lt"/>
              <a:ea typeface="+mj-ea"/>
              <a:cs typeface="ＭＳ Ｐゴシック"/>
            </a:endParaRPr>
          </a:p>
        </p:txBody>
      </p:sp>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874" t="12044" r="20770" b="7918"/>
          <a:stretch/>
        </p:blipFill>
        <p:spPr bwMode="auto">
          <a:xfrm>
            <a:off x="152399" y="1371600"/>
            <a:ext cx="4511859" cy="5036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3" name="TextBox 2"/>
          <p:cNvSpPr txBox="1"/>
          <p:nvPr/>
        </p:nvSpPr>
        <p:spPr>
          <a:xfrm>
            <a:off x="5676900" y="2057400"/>
            <a:ext cx="3771900" cy="830997"/>
          </a:xfrm>
          <a:prstGeom prst="rect">
            <a:avLst/>
          </a:prstGeom>
          <a:noFill/>
        </p:spPr>
        <p:txBody>
          <a:bodyPr wrap="square" rtlCol="0">
            <a:spAutoFit/>
          </a:bodyPr>
          <a:lstStyle/>
          <a:p>
            <a:r>
              <a:rPr lang="en-US" dirty="0" err="1" smtClean="0"/>
              <a:t>CHCs</a:t>
            </a:r>
            <a:r>
              <a:rPr lang="en-US" dirty="0" smtClean="0"/>
              <a:t> complete this section</a:t>
            </a:r>
            <a:endParaRPr lang="en-US" dirty="0"/>
          </a:p>
        </p:txBody>
      </p:sp>
      <p:sp>
        <p:nvSpPr>
          <p:cNvPr id="4" name="TextBox 3"/>
          <p:cNvSpPr txBox="1"/>
          <p:nvPr/>
        </p:nvSpPr>
        <p:spPr>
          <a:xfrm>
            <a:off x="5638800" y="4183797"/>
            <a:ext cx="3733800" cy="830997"/>
          </a:xfrm>
          <a:prstGeom prst="rect">
            <a:avLst/>
          </a:prstGeom>
          <a:noFill/>
        </p:spPr>
        <p:txBody>
          <a:bodyPr wrap="square" rtlCol="0">
            <a:spAutoFit/>
          </a:bodyPr>
          <a:lstStyle/>
          <a:p>
            <a:r>
              <a:rPr lang="en-US" dirty="0" err="1" smtClean="0"/>
              <a:t>CHC</a:t>
            </a:r>
            <a:r>
              <a:rPr lang="en-US" dirty="0" smtClean="0"/>
              <a:t>/applicant complete this section</a:t>
            </a:r>
            <a:endParaRPr lang="en-US" dirty="0"/>
          </a:p>
        </p:txBody>
      </p:sp>
      <p:cxnSp>
        <p:nvCxnSpPr>
          <p:cNvPr id="6" name="Straight Arrow Connector 5"/>
          <p:cNvCxnSpPr>
            <a:stCxn id="3" idx="1"/>
          </p:cNvCxnSpPr>
          <p:nvPr/>
        </p:nvCxnSpPr>
        <p:spPr bwMode="auto">
          <a:xfrm flipH="1">
            <a:off x="3733800" y="2472899"/>
            <a:ext cx="1943100" cy="956101"/>
          </a:xfrm>
          <a:prstGeom prst="straightConnector1">
            <a:avLst/>
          </a:prstGeom>
          <a:solidFill>
            <a:schemeClr val="accent1"/>
          </a:solidFill>
          <a:ln w="9525" cap="flat" cmpd="sng" algn="ctr">
            <a:solidFill>
              <a:schemeClr val="tx1"/>
            </a:solidFill>
            <a:prstDash val="solid"/>
            <a:round/>
            <a:headEnd type="none" w="lg" len="med"/>
            <a:tailEnd type="arrow" w="lg" len="lg"/>
          </a:ln>
          <a:effectLst/>
        </p:spPr>
      </p:cxnSp>
      <p:cxnSp>
        <p:nvCxnSpPr>
          <p:cNvPr id="9" name="Straight Arrow Connector 8"/>
          <p:cNvCxnSpPr/>
          <p:nvPr/>
        </p:nvCxnSpPr>
        <p:spPr bwMode="auto">
          <a:xfrm flipH="1">
            <a:off x="3733800" y="4599295"/>
            <a:ext cx="1752600" cy="582305"/>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pic>
        <p:nvPicPr>
          <p:cNvPr id="8" name="Coversheet">
            <a:hlinkClick r:id="" action="ppaction://media"/>
          </p:cNvPr>
          <p:cNvPicPr>
            <a:picLocks noRot="1" noChangeAspect="1"/>
          </p:cNvPicPr>
          <p:nvPr>
            <a:wavAudioFile r:embed="rId1" name="Coversheet"/>
          </p:nvPr>
        </p:nvPicPr>
        <p:blipFill>
          <a:blip r:embed="rId5" cstate="print"/>
          <a:stretch>
            <a:fillRect/>
          </a:stretch>
        </p:blipFill>
        <p:spPr>
          <a:xfrm>
            <a:off x="8610600" y="6324600"/>
            <a:ext cx="533400" cy="533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143000" y="266700"/>
            <a:ext cx="7543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smtClean="0">
                <a:ln>
                  <a:noFill/>
                </a:ln>
                <a:solidFill>
                  <a:schemeClr val="tx2"/>
                </a:solidFill>
                <a:effectLst/>
                <a:uLnTx/>
                <a:uFillTx/>
                <a:latin typeface="+mj-lt"/>
                <a:ea typeface="+mj-ea"/>
                <a:cs typeface="ＭＳ Ｐゴシック"/>
              </a:rPr>
              <a:t>Marker Application Form (page 2)</a:t>
            </a:r>
          </a:p>
        </p:txBody>
      </p:sp>
      <p:pic>
        <p:nvPicPr>
          <p:cNvPr id="3"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3806" t="8547" r="20559" b="5399"/>
          <a:stretch/>
        </p:blipFill>
        <p:spPr bwMode="auto">
          <a:xfrm>
            <a:off x="457200" y="1371600"/>
            <a:ext cx="4070408" cy="5036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TextBox 3"/>
          <p:cNvSpPr txBox="1"/>
          <p:nvPr/>
        </p:nvSpPr>
        <p:spPr>
          <a:xfrm>
            <a:off x="5219700" y="1759803"/>
            <a:ext cx="4000500" cy="830997"/>
          </a:xfrm>
          <a:prstGeom prst="rect">
            <a:avLst/>
          </a:prstGeom>
          <a:noFill/>
        </p:spPr>
        <p:txBody>
          <a:bodyPr wrap="square" rtlCol="0">
            <a:spAutoFit/>
          </a:bodyPr>
          <a:lstStyle/>
          <a:p>
            <a:r>
              <a:rPr lang="en-US" dirty="0" smtClean="0"/>
              <a:t>Title, county, town/city, address, district information</a:t>
            </a:r>
            <a:endParaRPr lang="en-US" dirty="0"/>
          </a:p>
        </p:txBody>
      </p:sp>
      <p:sp>
        <p:nvSpPr>
          <p:cNvPr id="5" name="TextBox 4"/>
          <p:cNvSpPr txBox="1"/>
          <p:nvPr/>
        </p:nvSpPr>
        <p:spPr>
          <a:xfrm>
            <a:off x="5829300" y="3283803"/>
            <a:ext cx="3771900" cy="830997"/>
          </a:xfrm>
          <a:prstGeom prst="rect">
            <a:avLst/>
          </a:prstGeom>
          <a:noFill/>
        </p:spPr>
        <p:txBody>
          <a:bodyPr wrap="square" rtlCol="0">
            <a:spAutoFit/>
          </a:bodyPr>
          <a:lstStyle/>
          <a:p>
            <a:r>
              <a:rPr lang="en-US" dirty="0" smtClean="0"/>
              <a:t>Marker coordinates, location description</a:t>
            </a:r>
            <a:endParaRPr lang="en-US" dirty="0"/>
          </a:p>
        </p:txBody>
      </p:sp>
      <p:sp>
        <p:nvSpPr>
          <p:cNvPr id="6" name="TextBox 5"/>
          <p:cNvSpPr txBox="1"/>
          <p:nvPr/>
        </p:nvSpPr>
        <p:spPr>
          <a:xfrm>
            <a:off x="5295900" y="4800600"/>
            <a:ext cx="3771900" cy="830997"/>
          </a:xfrm>
          <a:prstGeom prst="rect">
            <a:avLst/>
          </a:prstGeom>
          <a:noFill/>
        </p:spPr>
        <p:txBody>
          <a:bodyPr wrap="square" rtlCol="0">
            <a:spAutoFit/>
          </a:bodyPr>
          <a:lstStyle/>
          <a:p>
            <a:r>
              <a:rPr lang="en-US" dirty="0" smtClean="0"/>
              <a:t>Will the marker be at the actual site?</a:t>
            </a:r>
            <a:endParaRPr lang="en-US" dirty="0"/>
          </a:p>
        </p:txBody>
      </p:sp>
      <p:cxnSp>
        <p:nvCxnSpPr>
          <p:cNvPr id="8" name="Straight Arrow Connector 7"/>
          <p:cNvCxnSpPr/>
          <p:nvPr/>
        </p:nvCxnSpPr>
        <p:spPr bwMode="auto">
          <a:xfrm flipH="1">
            <a:off x="2667000" y="2175301"/>
            <a:ext cx="2438400" cy="132989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a:off x="2895600" y="3699301"/>
            <a:ext cx="2743200" cy="72029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flipH="1" flipV="1">
            <a:off x="2895600" y="5216098"/>
            <a:ext cx="2400300" cy="1179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11" name="page 2">
            <a:hlinkClick r:id="" action="ppaction://media"/>
          </p:cNvPr>
          <p:cNvPicPr>
            <a:picLocks noRot="1" noChangeAspect="1"/>
          </p:cNvPicPr>
          <p:nvPr>
            <a:wavAudioFile r:embed="rId1" name="page 2"/>
          </p:nvPr>
        </p:nvPicPr>
        <p:blipFill>
          <a:blip r:embed="rId5" cstate="print"/>
          <a:stretch>
            <a:fillRect/>
          </a:stretch>
        </p:blipFill>
        <p:spPr>
          <a:xfrm>
            <a:off x="8534400" y="6248400"/>
            <a:ext cx="609600" cy="609600"/>
          </a:xfrm>
          <a:prstGeom prst="rect">
            <a:avLst/>
          </a:prstGeom>
        </p:spPr>
      </p:pic>
    </p:spTree>
    <p:extLst>
      <p:ext uri="{BB962C8B-B14F-4D97-AF65-F5344CB8AC3E}">
        <p14:creationId xmlns:p14="http://schemas.microsoft.com/office/powerpoint/2010/main" xmlns="" val="550257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Blank Presentation">
  <a:themeElements>
    <a:clrScheme name="">
      <a:dk1>
        <a:srgbClr val="26211E"/>
      </a:dk1>
      <a:lt1>
        <a:srgbClr val="FFFFFF"/>
      </a:lt1>
      <a:dk2>
        <a:srgbClr val="FFFFFF"/>
      </a:dk2>
      <a:lt2>
        <a:srgbClr val="332C28"/>
      </a:lt2>
      <a:accent1>
        <a:srgbClr val="685C53"/>
      </a:accent1>
      <a:accent2>
        <a:srgbClr val="CC0033"/>
      </a:accent2>
      <a:accent3>
        <a:srgbClr val="FFFFFF"/>
      </a:accent3>
      <a:accent4>
        <a:srgbClr val="1F1B18"/>
      </a:accent4>
      <a:accent5>
        <a:srgbClr val="B9B5B3"/>
      </a:accent5>
      <a:accent6>
        <a:srgbClr val="B9002D"/>
      </a:accent6>
      <a:hlink>
        <a:srgbClr val="CC0033"/>
      </a:hlink>
      <a:folHlink>
        <a:srgbClr val="CC0033"/>
      </a:folHlink>
    </a:clrScheme>
    <a:fontScheme name="Blank Presentation">
      <a:majorFont>
        <a:latin typeface="Arial"/>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26211E"/>
        </a:dk1>
        <a:lt1>
          <a:srgbClr val="FFFFFF"/>
        </a:lt1>
        <a:dk2>
          <a:srgbClr val="FFFFFF"/>
        </a:dk2>
        <a:lt2>
          <a:srgbClr val="9A8C82"/>
        </a:lt2>
        <a:accent1>
          <a:srgbClr val="685C53"/>
        </a:accent1>
        <a:accent2>
          <a:srgbClr val="CC0033"/>
        </a:accent2>
        <a:accent3>
          <a:srgbClr val="FFFFFF"/>
        </a:accent3>
        <a:accent4>
          <a:srgbClr val="1F1B18"/>
        </a:accent4>
        <a:accent5>
          <a:srgbClr val="B9B5B3"/>
        </a:accent5>
        <a:accent6>
          <a:srgbClr val="B9002D"/>
        </a:accent6>
        <a:hlink>
          <a:srgbClr val="CC0033"/>
        </a:hlink>
        <a:folHlink>
          <a:srgbClr val="CC00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26211E"/>
      </a:dk1>
      <a:lt1>
        <a:srgbClr val="FFFFFF"/>
      </a:lt1>
      <a:dk2>
        <a:srgbClr val="FFFFFF"/>
      </a:dk2>
      <a:lt2>
        <a:srgbClr val="332C28"/>
      </a:lt2>
      <a:accent1>
        <a:srgbClr val="685C53"/>
      </a:accent1>
      <a:accent2>
        <a:srgbClr val="CC0033"/>
      </a:accent2>
      <a:accent3>
        <a:srgbClr val="FFFFFF"/>
      </a:accent3>
      <a:accent4>
        <a:srgbClr val="1F1B18"/>
      </a:accent4>
      <a:accent5>
        <a:srgbClr val="B9B5B3"/>
      </a:accent5>
      <a:accent6>
        <a:srgbClr val="B9002D"/>
      </a:accent6>
      <a:hlink>
        <a:srgbClr val="CC0033"/>
      </a:hlink>
      <a:folHlink>
        <a:srgbClr val="CC0033"/>
      </a:folHlink>
    </a:clrScheme>
    <a:fontScheme name="Blank Presentation">
      <a:majorFont>
        <a:latin typeface="Arial"/>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26211E"/>
        </a:dk1>
        <a:lt1>
          <a:srgbClr val="FFFFFF"/>
        </a:lt1>
        <a:dk2>
          <a:srgbClr val="FFFFFF"/>
        </a:dk2>
        <a:lt2>
          <a:srgbClr val="9A8C82"/>
        </a:lt2>
        <a:accent1>
          <a:srgbClr val="685C53"/>
        </a:accent1>
        <a:accent2>
          <a:srgbClr val="CC0033"/>
        </a:accent2>
        <a:accent3>
          <a:srgbClr val="FFFFFF"/>
        </a:accent3>
        <a:accent4>
          <a:srgbClr val="1F1B18"/>
        </a:accent4>
        <a:accent5>
          <a:srgbClr val="B9B5B3"/>
        </a:accent5>
        <a:accent6>
          <a:srgbClr val="B9002D"/>
        </a:accent6>
        <a:hlink>
          <a:srgbClr val="CC0033"/>
        </a:hlink>
        <a:folHlink>
          <a:srgbClr val="CC00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5495</TotalTime>
  <Words>2557</Words>
  <Application>Microsoft Office PowerPoint</Application>
  <PresentationFormat>On-screen Show (4:3)</PresentationFormat>
  <Paragraphs>153</Paragraphs>
  <Slides>17</Slides>
  <Notes>17</Notes>
  <HiddenSlides>0</HiddenSlides>
  <MMClips>17</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Blank Presentation</vt:lpstr>
      <vt:lpstr>1_Blank Presentation</vt:lpstr>
      <vt:lpstr>OFFICIAL TEXAS HISTORICAL MARKERS</vt:lpstr>
      <vt:lpstr>Marker Application Process – flow chart</vt:lpstr>
      <vt:lpstr>Marker Application Process</vt:lpstr>
      <vt:lpstr>Marker Application Process</vt:lpstr>
      <vt:lpstr>MARKER TOOLKIT</vt:lpstr>
      <vt:lpstr>Slide 6</vt:lpstr>
      <vt:lpstr>Official Texas Historical Markers</vt:lpstr>
      <vt:lpstr>Slide 8</vt:lpstr>
      <vt:lpstr>Slide 9</vt:lpstr>
      <vt:lpstr>Slide 10</vt:lpstr>
      <vt:lpstr>Slide 11</vt:lpstr>
      <vt:lpstr>Slide 12</vt:lpstr>
      <vt:lpstr>Slide 13</vt:lpstr>
      <vt:lpstr>Official Texas Historical Markers</vt:lpstr>
      <vt:lpstr>2014-15 Marker Program Schedule</vt:lpstr>
      <vt:lpstr>Slide 16</vt:lpstr>
      <vt:lpstr>Slide 17</vt:lpstr>
    </vt:vector>
  </TitlesOfParts>
  <Company>Rovillo+Reitmayer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Rovillo</dc:creator>
  <cp:lastModifiedBy>sarahm</cp:lastModifiedBy>
  <cp:revision>550</cp:revision>
  <dcterms:created xsi:type="dcterms:W3CDTF">2008-08-20T19:26:27Z</dcterms:created>
  <dcterms:modified xsi:type="dcterms:W3CDTF">2014-07-11T19:50:40Z</dcterms:modified>
</cp:coreProperties>
</file>